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754" r:id="rId9"/>
    <p:sldId id="755" r:id="rId10"/>
    <p:sldId id="75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778" r:id="rId36"/>
    <p:sldId id="777" r:id="rId37"/>
    <p:sldId id="779" r:id="rId38"/>
    <p:sldId id="737" r:id="rId39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2" y="1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496934-E8BE-4E50-A306-CD801B93FB9A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0"/>
      <dgm:spPr/>
    </dgm:pt>
    <dgm:pt modelId="{28BB6BFE-86C2-4C0A-86BB-DB0C704E5004}" type="pres">
      <dgm:prSet presAssocID="{BC496934-E8BE-4E50-A306-CD801B93FB9A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7ECF05CB-5BA3-44DA-A91A-595B98F1071B}" type="presOf" srcId="{BC496934-E8BE-4E50-A306-CD801B93FB9A}" destId="{28BB6BFE-86C2-4C0A-86BB-DB0C704E5004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96934-E8BE-4E50-A306-CD801B93FB9A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0"/>
      <dgm:spPr/>
    </dgm:pt>
    <dgm:pt modelId="{28BB6BFE-86C2-4C0A-86BB-DB0C704E5004}" type="pres">
      <dgm:prSet presAssocID="{BC496934-E8BE-4E50-A306-CD801B93FB9A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7ECF05CB-5BA3-44DA-A91A-595B98F1071B}" type="presOf" srcId="{BC496934-E8BE-4E50-A306-CD801B93FB9A}" destId="{28BB6BFE-86C2-4C0A-86BB-DB0C704E5004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496934-E8BE-4E50-A306-CD801B93FB9A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0"/>
      <dgm:spPr/>
    </dgm:pt>
    <dgm:pt modelId="{28BB6BFE-86C2-4C0A-86BB-DB0C704E5004}" type="pres">
      <dgm:prSet presAssocID="{BC496934-E8BE-4E50-A306-CD801B93FB9A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7ECF05CB-5BA3-44DA-A91A-595B98F1071B}" type="presOf" srcId="{BC496934-E8BE-4E50-A306-CD801B93FB9A}" destId="{28BB6BFE-86C2-4C0A-86BB-DB0C704E5004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_picture1" descr="C:\Documents and Settings\nhn\바탕 화면\하늘수채\그림1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376"/>
            <a:ext cx="9144000" cy="6862753"/>
          </a:xfrm>
          <a:prstGeom prst="rect">
            <a:avLst/>
          </a:prstGeom>
          <a:noFill/>
        </p:spPr>
      </p:pic>
      <p:sp>
        <p:nvSpPr>
          <p:cNvPr id="4" name="layout1_shape1"/>
          <p:cNvSpPr/>
          <p:nvPr/>
        </p:nvSpPr>
        <p:spPr>
          <a:xfrm>
            <a:off x="2793761" y="1137807"/>
            <a:ext cx="3556478" cy="4582386"/>
          </a:xfrm>
          <a:prstGeom prst="rect">
            <a:avLst/>
          </a:prstGeom>
          <a:gradFill>
            <a:gsLst>
              <a:gs pos="0">
                <a:srgbClr val="E8E8E8"/>
              </a:gs>
              <a:gs pos="56000">
                <a:schemeClr val="bg1"/>
              </a:gs>
            </a:gsLst>
            <a:lin ang="3600000" scaled="1"/>
            <a:tileRect/>
          </a:gradFill>
          <a:ln w="25400" cap="flat">
            <a:noFill/>
            <a:prstDash val="solid"/>
          </a:ln>
          <a:effectLst>
            <a:outerShdw blurRad="3556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latinLnBrk="1"/>
            <a:endParaRPr sz="2000" b="1" kern="1200" spc="-150">
              <a:solidFill>
                <a:schemeClr val="tx1">
                  <a:lumMod val="75000"/>
                  <a:lumOff val="25000"/>
                </a:schemeClr>
              </a:solidFill>
              <a:latin typeface="나눔명조"/>
              <a:ea typeface="나눔명조"/>
              <a:cs typeface="+mn-cs"/>
            </a:endParaRPr>
          </a:p>
        </p:txBody>
      </p:sp>
      <p:sp>
        <p:nvSpPr>
          <p:cNvPr id="5" name="layout1_shape2"/>
          <p:cNvSpPr/>
          <p:nvPr/>
        </p:nvSpPr>
        <p:spPr>
          <a:xfrm>
            <a:off x="2904264" y="1250018"/>
            <a:ext cx="3335473" cy="4357963"/>
          </a:xfrm>
          <a:prstGeom prst="rect">
            <a:avLst/>
          </a:prstGeom>
          <a:noFill/>
          <a:ln w="6350" cap="flat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latinLnBrk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layout1_shape3"/>
          <p:cNvSpPr/>
          <p:nvPr/>
        </p:nvSpPr>
        <p:spPr>
          <a:xfrm>
            <a:off x="2955829" y="1299599"/>
            <a:ext cx="3232342" cy="4258800"/>
          </a:xfrm>
          <a:prstGeom prst="rect">
            <a:avLst/>
          </a:prstGeom>
          <a:noFill/>
          <a:ln w="31750" cap="flat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latinLnBrk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layout1_shape4"/>
          <p:cNvSpPr>
            <a:spLocks noGrp="1"/>
          </p:cNvSpPr>
          <p:nvPr>
            <p:ph type="ctrTitle"/>
          </p:nvPr>
        </p:nvSpPr>
        <p:spPr>
          <a:xfrm>
            <a:off x="3157200" y="1692000"/>
            <a:ext cx="2843560" cy="1321200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 sz="4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z="4200">
                <a:solidFill>
                  <a:schemeClr val="tx1">
                    <a:lumMod val="65000"/>
                    <a:lumOff val="35000"/>
                  </a:schemeClr>
                </a:solidFill>
              </a:rPr>
              <a:t>문서의제목</a:t>
            </a:r>
            <a:endParaRPr sz="4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layout1_shape5"/>
          <p:cNvSpPr>
            <a:spLocks noGrp="1"/>
          </p:cNvSpPr>
          <p:nvPr>
            <p:ph type="subTitle" idx="1"/>
          </p:nvPr>
        </p:nvSpPr>
        <p:spPr>
          <a:xfrm>
            <a:off x="3175200" y="1306800"/>
            <a:ext cx="2825560" cy="309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>
              <a:buNone/>
              <a:defRPr sz="1400">
                <a:solidFill>
                  <a:srgbClr val="6EAAC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>
              <a:buNone/>
            </a:pPr>
            <a:r>
              <a:rPr lang="ko-KR" altLang="en-US" sz="1400">
                <a:solidFill>
                  <a:srgbClr val="6EAAC2"/>
                </a:solidFill>
              </a:rPr>
              <a:t>소제목</a:t>
            </a:r>
            <a:endParaRPr sz="1400">
              <a:solidFill>
                <a:srgbClr val="6EAAC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0_picture1" descr="C:\Documents and Settings\nhn\바탕 화면\하늘수채\그림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4" name="layout10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10_shape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4840303"/>
          </a:xfrm>
          <a:prstGeom prst="rect">
            <a:avLst/>
          </a:prstGeom>
        </p:spPr>
        <p:txBody>
          <a:bodyPr/>
          <a:lstStyle>
            <a:lvl1pPr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r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r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r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1_picture1" descr="C:\Documents and Settings\nhn\바탕 화면\하늘수채\그림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4" name="layout11_shape1"/>
          <p:cNvSpPr>
            <a:spLocks noGrp="1"/>
          </p:cNvSpPr>
          <p:nvPr>
            <p:ph type="title"/>
          </p:nvPr>
        </p:nvSpPr>
        <p:spPr>
          <a:xfrm>
            <a:off x="8215338" y="714356"/>
            <a:ext cx="471462" cy="5411807"/>
          </a:xfrm>
          <a:prstGeom prst="rect">
            <a:avLst/>
          </a:prstGeom>
        </p:spPr>
        <p:txBody>
          <a:bodyPr anchor="t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11_shape2"/>
          <p:cNvSpPr>
            <a:spLocks noGrp="1"/>
          </p:cNvSpPr>
          <p:nvPr>
            <p:ph type="body" idx="1"/>
          </p:nvPr>
        </p:nvSpPr>
        <p:spPr>
          <a:xfrm>
            <a:off x="457200" y="714356"/>
            <a:ext cx="6400816" cy="5411807"/>
          </a:xfrm>
          <a:prstGeom prst="rect">
            <a:avLst/>
          </a:prstGeom>
        </p:spPr>
        <p:txBody>
          <a:bodyPr/>
          <a:lstStyle>
            <a:lvl1pPr algn="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r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r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2_picture1" descr="C:\Documents and Settings\nhn\바탕 화면\하늘수채\그림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4" name="layout2_shape1"/>
          <p:cNvSpPr>
            <a:spLocks noGrp="1"/>
          </p:cNvSpPr>
          <p:nvPr>
            <p:ph type="title"/>
          </p:nvPr>
        </p:nvSpPr>
        <p:spPr>
          <a:xfrm>
            <a:off x="878400" y="2070000"/>
            <a:ext cx="1029600" cy="5832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목차</a:t>
            </a:r>
            <a:endParaRPr/>
          </a:p>
        </p:txBody>
      </p:sp>
      <p:sp>
        <p:nvSpPr>
          <p:cNvPr id="5" name="layout2_shape2"/>
          <p:cNvSpPr>
            <a:spLocks noGrp="1"/>
          </p:cNvSpPr>
          <p:nvPr>
            <p:ph idx="1"/>
          </p:nvPr>
        </p:nvSpPr>
        <p:spPr>
          <a:xfrm>
            <a:off x="2818800" y="1699200"/>
            <a:ext cx="4496400" cy="4248000"/>
          </a:xfrm>
          <a:prstGeom prst="rect">
            <a:avLst/>
          </a:prstGeom>
        </p:spPr>
        <p:txBody>
          <a:bodyPr/>
          <a:lstStyle>
            <a:lvl1pPr marL="0" indent="-514350">
              <a:spcBef>
                <a:spcPts val="24"/>
              </a:spcBef>
              <a:buNone/>
              <a:defRPr sz="1600"/>
            </a:lvl1pPr>
            <a:lvl2pPr marL="914400" indent="-514800">
              <a:spcBef>
                <a:spcPts val="252"/>
              </a:spcBef>
              <a:buNone/>
              <a:defRPr sz="1050"/>
            </a:lvl2pPr>
            <a:lvl3pPr marL="914400" indent="-514800">
              <a:spcBef>
                <a:spcPts val="252"/>
              </a:spcBef>
              <a:buNone/>
              <a:defRPr sz="1050"/>
            </a:lvl3pPr>
            <a:lvl4pPr marL="914400" indent="-514800">
              <a:spcBef>
                <a:spcPts val="252"/>
              </a:spcBef>
              <a:buNone/>
              <a:defRPr sz="1050"/>
            </a:lvl4pPr>
            <a:lvl5pPr marL="914400" indent="-514800">
              <a:spcBef>
                <a:spcPts val="252"/>
              </a:spcBef>
              <a:buNone/>
              <a:defRPr sz="1050"/>
            </a:lvl5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꼭지제목</a:t>
            </a:r>
          </a:p>
          <a:p>
            <a:pPr lvl="1"/>
            <a:endParaRPr/>
          </a:p>
          <a:p>
            <a:pPr lvl="1"/>
            <a:r>
              <a:rPr lang="en-US" altLang="ko-KR"/>
              <a:t>1.1  </a:t>
            </a:r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endParaRPr/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endParaRPr/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endParaRPr/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cxnSp>
        <p:nvCxnSpPr>
          <p:cNvPr id="6" name="layout2_shape3"/>
          <p:cNvCxnSpPr/>
          <p:nvPr/>
        </p:nvCxnSpPr>
        <p:spPr>
          <a:xfrm>
            <a:off x="1158885" y="1791492"/>
            <a:ext cx="468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2_shape4"/>
          <p:cNvCxnSpPr/>
          <p:nvPr/>
        </p:nvCxnSpPr>
        <p:spPr>
          <a:xfrm>
            <a:off x="1158885" y="2951565"/>
            <a:ext cx="468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3_picture1" descr="C:\Documents and Settings\nhn\바탕 화면\하늘수채\그림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4" name="layout3_shape1"/>
          <p:cNvSpPr>
            <a:spLocks noGrp="1"/>
          </p:cNvSpPr>
          <p:nvPr>
            <p:ph type="title"/>
          </p:nvPr>
        </p:nvSpPr>
        <p:spPr>
          <a:xfrm>
            <a:off x="2433600" y="774000"/>
            <a:ext cx="4874400" cy="9720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000" b="1" cap="all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3_shape2"/>
          <p:cNvSpPr>
            <a:spLocks noGrp="1"/>
          </p:cNvSpPr>
          <p:nvPr>
            <p:ph type="body" idx="1"/>
          </p:nvPr>
        </p:nvSpPr>
        <p:spPr>
          <a:xfrm>
            <a:off x="2462400" y="1962000"/>
            <a:ext cx="3556800" cy="4122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pic>
        <p:nvPicPr>
          <p:cNvPr id="6" name="layout3_picture2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40000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7" name="layout3_picture3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580000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4_picture1" descr="C:\Documents and Settings\nhn\바탕 화면\하늘수채\그림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4" name="layout4_shape1"/>
          <p:cNvSpPr>
            <a:spLocks noGrp="1"/>
          </p:cNvSpPr>
          <p:nvPr>
            <p:ph type="title"/>
          </p:nvPr>
        </p:nvSpPr>
        <p:spPr>
          <a:xfrm>
            <a:off x="2433600" y="774000"/>
            <a:ext cx="4874400" cy="440422"/>
          </a:xfrm>
          <a:prstGeom prst="rect">
            <a:avLst/>
          </a:prstGeom>
        </p:spPr>
        <p:txBody>
          <a:bodyPr anchor="t"/>
          <a:lstStyle>
            <a:lvl1pPr algn="l"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4_shape2"/>
          <p:cNvSpPr>
            <a:spLocks noGrp="1"/>
          </p:cNvSpPr>
          <p:nvPr>
            <p:ph sz="half" idx="1"/>
          </p:nvPr>
        </p:nvSpPr>
        <p:spPr>
          <a:xfrm>
            <a:off x="2433600" y="1357298"/>
            <a:ext cx="4874400" cy="285752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작가</a:t>
            </a:r>
            <a:r>
              <a:rPr lang="en-US" altLang="en-US"/>
              <a:t> </a:t>
            </a:r>
            <a:r>
              <a:rPr lang="ko-KR" altLang="en-US"/>
              <a:t>이름</a:t>
            </a:r>
            <a:endParaRPr/>
          </a:p>
        </p:txBody>
      </p:sp>
      <p:sp>
        <p:nvSpPr>
          <p:cNvPr id="6" name="layout4_shape3"/>
          <p:cNvSpPr>
            <a:spLocks noGrp="1"/>
          </p:cNvSpPr>
          <p:nvPr>
            <p:ph sz="half" idx="2"/>
          </p:nvPr>
        </p:nvSpPr>
        <p:spPr>
          <a:xfrm>
            <a:off x="2462400" y="1962000"/>
            <a:ext cx="3556800" cy="4122000"/>
          </a:xfrm>
          <a:prstGeom prst="rect">
            <a:avLst/>
          </a:prstGeom>
        </p:spPr>
        <p:txBody>
          <a:bodyPr/>
          <a:lstStyle>
            <a:lvl1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내용</a:t>
            </a:r>
            <a:endParaRPr/>
          </a:p>
        </p:txBody>
      </p:sp>
      <p:pic>
        <p:nvPicPr>
          <p:cNvPr id="7" name="layout4_picture2" descr="낙옆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602" y="5013176"/>
            <a:ext cx="1294520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5_picture1" descr="C:\Documents and Settings\nhn\바탕 화면\하늘수채\그림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4" name="layout5_shape1"/>
          <p:cNvSpPr>
            <a:spLocks noGrp="1"/>
          </p:cNvSpPr>
          <p:nvPr>
            <p:ph type="title"/>
          </p:nvPr>
        </p:nvSpPr>
        <p:spPr>
          <a:xfrm>
            <a:off x="1044000" y="810000"/>
            <a:ext cx="1800000" cy="410400"/>
          </a:xfrm>
          <a:prstGeom prst="rect">
            <a:avLst/>
          </a:prstGeom>
        </p:spPr>
        <p:txBody>
          <a:bodyPr anchor="t"/>
          <a:lstStyle>
            <a:lvl1pPr algn="l"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작가소개</a:t>
            </a:r>
            <a:endParaRPr/>
          </a:p>
        </p:txBody>
      </p:sp>
      <p:sp>
        <p:nvSpPr>
          <p:cNvPr id="5" name="layout5_shape2"/>
          <p:cNvSpPr>
            <a:spLocks noGrp="1"/>
          </p:cNvSpPr>
          <p:nvPr>
            <p:ph type="body" idx="1"/>
          </p:nvPr>
        </p:nvSpPr>
        <p:spPr>
          <a:xfrm>
            <a:off x="1044000" y="1220400"/>
            <a:ext cx="864000" cy="334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작가이름</a:t>
            </a:r>
          </a:p>
        </p:txBody>
      </p:sp>
      <p:sp>
        <p:nvSpPr>
          <p:cNvPr id="6" name="layout5_shape3"/>
          <p:cNvSpPr>
            <a:spLocks noGrp="1"/>
          </p:cNvSpPr>
          <p:nvPr>
            <p:ph sz="half" idx="2"/>
          </p:nvPr>
        </p:nvSpPr>
        <p:spPr>
          <a:xfrm>
            <a:off x="2840400" y="2761200"/>
            <a:ext cx="3675600" cy="1080000"/>
          </a:xfrm>
          <a:prstGeom prst="rect">
            <a:avLst/>
          </a:prstGeom>
        </p:spPr>
        <p:txBody>
          <a:bodyPr lIns="91440" tIns="45720" rIns="91440" bIns="45720"/>
          <a:lstStyle>
            <a:lvl1pPr algn="l" defTabSz="914400" latinLnBrk="1">
              <a:spcBef>
                <a:spcPct val="20000"/>
              </a:spcBef>
              <a:buNone/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914400" latinLnBrk="1">
              <a:spcBef>
                <a:spcPct val="20000"/>
              </a:spcBef>
              <a:buNone/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 defTabSz="914400" latinLnBrk="1">
              <a:spcBef>
                <a:spcPct val="20000"/>
              </a:spcBef>
              <a:buNone/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l" defTabSz="914400" latinLnBrk="1">
              <a:spcBef>
                <a:spcPct val="20000"/>
              </a:spcBef>
              <a:buNone/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 defTabSz="914400" latinLnBrk="1">
              <a:spcBef>
                <a:spcPct val="20000"/>
              </a:spcBef>
              <a:buNone/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내용</a:t>
            </a:r>
            <a:r>
              <a:rPr lang="en-US" altLang="ko-KR"/>
              <a:t>1</a:t>
            </a:r>
            <a:endParaRPr/>
          </a:p>
        </p:txBody>
      </p:sp>
      <p:sp>
        <p:nvSpPr>
          <p:cNvPr id="7" name="layout5_shape4"/>
          <p:cNvSpPr>
            <a:spLocks noGrp="1"/>
          </p:cNvSpPr>
          <p:nvPr>
            <p:ph type="body" sz="quarter" idx="3"/>
          </p:nvPr>
        </p:nvSpPr>
        <p:spPr>
          <a:xfrm>
            <a:off x="2833200" y="2390400"/>
            <a:ext cx="475200" cy="320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약력</a:t>
            </a:r>
          </a:p>
        </p:txBody>
      </p:sp>
      <p:sp>
        <p:nvSpPr>
          <p:cNvPr id="8" name="layout5_shape5"/>
          <p:cNvSpPr>
            <a:spLocks noGrp="1"/>
          </p:cNvSpPr>
          <p:nvPr>
            <p:ph sz="quarter" idx="4"/>
          </p:nvPr>
        </p:nvSpPr>
        <p:spPr>
          <a:xfrm>
            <a:off x="2840400" y="4000504"/>
            <a:ext cx="3675600" cy="1080000"/>
          </a:xfrm>
          <a:prstGeom prst="rect">
            <a:avLst/>
          </a:prstGeom>
        </p:spPr>
        <p:txBody>
          <a:bodyPr/>
          <a:lstStyle>
            <a:lvl1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내용</a:t>
            </a:r>
            <a:r>
              <a:rPr lang="en-US" altLang="ko-KR"/>
              <a:t>2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6_picture1" descr="C:\Documents and Settings\nhn\바탕 화면\하늘수채\그림3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4" name="layout6_picture2" descr="낙옆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060000">
            <a:off x="5299906" y="2663815"/>
            <a:ext cx="1377721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5" name="layout6_shape1"/>
          <p:cNvSpPr>
            <a:spLocks noGrp="1"/>
          </p:cNvSpPr>
          <p:nvPr>
            <p:ph type="title"/>
          </p:nvPr>
        </p:nvSpPr>
        <p:spPr>
          <a:xfrm>
            <a:off x="0" y="2959200"/>
            <a:ext cx="9144000" cy="7416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7_picture1" descr="C:\Documents and Settings\nhn\바탕 화면\하늘수채\그림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8_picture1" descr="C:\Documents and Settings\nhn\바탕 화면\하늘수채\그림4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5" y="0"/>
            <a:ext cx="9163050" cy="6858000"/>
          </a:xfrm>
          <a:prstGeom prst="rect">
            <a:avLst/>
          </a:prstGeom>
          <a:noFill/>
        </p:spPr>
      </p:pic>
      <p:sp>
        <p:nvSpPr>
          <p:cNvPr id="4" name="layout8_shape1"/>
          <p:cNvSpPr>
            <a:spLocks noGrp="1"/>
          </p:cNvSpPr>
          <p:nvPr>
            <p:ph type="title"/>
          </p:nvPr>
        </p:nvSpPr>
        <p:spPr>
          <a:xfrm>
            <a:off x="1044000" y="810000"/>
            <a:ext cx="1800000" cy="410400"/>
          </a:xfrm>
          <a:prstGeom prst="rect">
            <a:avLst/>
          </a:prstGeom>
        </p:spPr>
        <p:txBody>
          <a:bodyPr anchor="t"/>
          <a:lstStyle>
            <a:lvl1pPr algn="l"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시평</a:t>
            </a:r>
            <a:endParaRPr/>
          </a:p>
        </p:txBody>
      </p:sp>
      <p:sp>
        <p:nvSpPr>
          <p:cNvPr id="5" name="layout8_shape2"/>
          <p:cNvSpPr>
            <a:spLocks noGrp="1"/>
          </p:cNvSpPr>
          <p:nvPr>
            <p:ph idx="1"/>
          </p:nvPr>
        </p:nvSpPr>
        <p:spPr>
          <a:xfrm>
            <a:off x="2840400" y="774000"/>
            <a:ext cx="6303600" cy="1717200"/>
          </a:xfrm>
          <a:prstGeom prst="rect">
            <a:avLst/>
          </a:prstGeom>
        </p:spPr>
        <p:txBody>
          <a:bodyPr/>
          <a:lstStyle>
            <a:lvl1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6" name="layout8_shape3"/>
          <p:cNvSpPr>
            <a:spLocks noGrp="1"/>
          </p:cNvSpPr>
          <p:nvPr>
            <p:ph type="body" sz="half" idx="2"/>
          </p:nvPr>
        </p:nvSpPr>
        <p:spPr>
          <a:xfrm>
            <a:off x="1044000" y="1220400"/>
            <a:ext cx="1800000" cy="56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시의제목</a:t>
            </a:r>
            <a:endParaRPr/>
          </a:p>
          <a:p>
            <a:pPr lvl="0"/>
            <a:r>
              <a:rPr lang="ko-KR" altLang="en-US"/>
              <a:t>작가이름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9_picture1" descr="C:\Documents and Settings\nhn\바탕 화면\하늘수채\그림2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4" name="layout9_shape1"/>
          <p:cNvSpPr>
            <a:spLocks noGrp="1"/>
          </p:cNvSpPr>
          <p:nvPr>
            <p:ph type="title"/>
          </p:nvPr>
        </p:nvSpPr>
        <p:spPr>
          <a:xfrm>
            <a:off x="1044000" y="810000"/>
            <a:ext cx="1800000" cy="673200"/>
          </a:xfrm>
          <a:prstGeom prst="rect">
            <a:avLst/>
          </a:prstGeom>
        </p:spPr>
        <p:txBody>
          <a:bodyPr anchor="t"/>
          <a:lstStyle>
            <a:lvl1pPr algn="l"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9_shape2"/>
          <p:cNvSpPr>
            <a:spLocks noGrp="1"/>
          </p:cNvSpPr>
          <p:nvPr>
            <p:ph type="pic" idx="1"/>
          </p:nvPr>
        </p:nvSpPr>
        <p:spPr>
          <a:xfrm>
            <a:off x="3000364" y="785794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6" name="layout9_shape3"/>
          <p:cNvSpPr>
            <a:spLocks noGrp="1"/>
          </p:cNvSpPr>
          <p:nvPr>
            <p:ph type="body" sz="half" idx="2"/>
          </p:nvPr>
        </p:nvSpPr>
        <p:spPr>
          <a:xfrm>
            <a:off x="1044000" y="1500174"/>
            <a:ext cx="1800000" cy="67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2021-05-14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60017804873177"/>
          <p:cNvSpPr>
            <a:spLocks noGrp="1"/>
          </p:cNvSpPr>
          <p:nvPr>
            <p:ph type="subTitle" idx="1"/>
          </p:nvPr>
        </p:nvSpPr>
        <p:spPr>
          <a:xfrm>
            <a:off x="3099773" y="1579561"/>
            <a:ext cx="2994412" cy="47845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>
              <a:buNone/>
              <a:defRPr sz="1400">
                <a:solidFill>
                  <a:srgbClr val="6EAAC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l">
              <a:lnSpc>
                <a:spcPct val="100000"/>
              </a:lnSpc>
              <a:spcBef>
                <a:spcPts val="275"/>
              </a:spcBef>
              <a:buNone/>
            </a:pPr>
            <a:r>
              <a:rPr lang="ko-KR" altLang="ko-KR" sz="1400">
                <a:solidFill>
                  <a:srgbClr val="6EAAC2"/>
                </a:solidFill>
                <a:ea typeface="+mn-cs"/>
              </a:rPr>
              <a:t>project name: </a:t>
            </a:r>
          </a:p>
          <a:p>
            <a:pPr marL="0" algn="l">
              <a:lnSpc>
                <a:spcPct val="100000"/>
              </a:lnSpc>
              <a:spcBef>
                <a:spcPts val="275"/>
              </a:spcBef>
              <a:buNone/>
            </a:pPr>
            <a:r>
              <a:rPr altLang="ko-KR" sz="1400">
                <a:solidFill>
                  <a:srgbClr val="6EAAC2"/>
                </a:solidFill>
                <a:latin typeface="+mn-cs"/>
                <a:ea typeface="+mn-cs"/>
              </a:rPr>
              <a:t>                    moa(Mono Artfair)</a:t>
            </a:r>
            <a:r>
              <a:rPr lang="ko-KR" altLang="ko-KR" sz="1400">
                <a:solidFill>
                  <a:srgbClr val="6EAAC2"/>
                </a:solidFill>
                <a:ea typeface="+mn-cs"/>
              </a:rPr>
              <a:t>)</a:t>
            </a:r>
          </a:p>
        </p:txBody>
      </p:sp>
      <p:sp>
        <p:nvSpPr>
          <p:cNvPr id="4" name="nppt_1620954460622412"/>
          <p:cNvSpPr>
            <a:spLocks noGrp="1"/>
          </p:cNvSpPr>
          <p:nvPr>
            <p:ph type="subTitle" idx="1"/>
          </p:nvPr>
        </p:nvSpPr>
        <p:spPr>
          <a:xfrm>
            <a:off x="3099773" y="2186118"/>
            <a:ext cx="2994412" cy="47845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>
              <a:buNone/>
              <a:defRPr sz="1400">
                <a:solidFill>
                  <a:srgbClr val="6EAAC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l">
              <a:lnSpc>
                <a:spcPct val="100000"/>
              </a:lnSpc>
              <a:spcBef>
                <a:spcPts val="275"/>
              </a:spcBef>
              <a:buNone/>
            </a:pPr>
            <a:r>
              <a:rPr lang="ko-KR" altLang="ko-KR" sz="1400">
                <a:solidFill>
                  <a:srgbClr val="6EAAC2"/>
                </a:solidFill>
              </a:rPr>
              <a:t>team name:</a:t>
            </a:r>
          </a:p>
          <a:p>
            <a:pPr marL="0" algn="l">
              <a:lnSpc>
                <a:spcPct val="100000"/>
              </a:lnSpc>
              <a:spcBef>
                <a:spcPts val="275"/>
              </a:spcBef>
              <a:buNone/>
            </a:pPr>
            <a:r>
              <a:rPr lang="ko-KR" altLang="ko-KR" sz="1400">
                <a:solidFill>
                  <a:srgbClr val="6EAAC2"/>
                </a:solidFill>
              </a:rPr>
              <a:t> </a:t>
            </a:r>
            <a:r>
              <a:rPr altLang="ko-KR" sz="1400">
                <a:solidFill>
                  <a:srgbClr val="6EAAC2"/>
                </a:solidFill>
              </a:rPr>
              <a:t>                        </a:t>
            </a:r>
            <a:r>
              <a:rPr lang="ko-KR" altLang="ko-KR" sz="1400">
                <a:solidFill>
                  <a:srgbClr val="6EAAC2"/>
                </a:solidFill>
              </a:rPr>
              <a:t>모노</a:t>
            </a:r>
          </a:p>
        </p:txBody>
      </p:sp>
      <p:sp>
        <p:nvSpPr>
          <p:cNvPr id="5" name="nppt_1620954460622509"/>
          <p:cNvSpPr>
            <a:spLocks noGrp="1"/>
          </p:cNvSpPr>
          <p:nvPr>
            <p:ph type="subTitle" idx="1"/>
          </p:nvPr>
        </p:nvSpPr>
        <p:spPr>
          <a:xfrm>
            <a:off x="3099773" y="2950547"/>
            <a:ext cx="2994412" cy="47845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>
              <a:buNone/>
              <a:defRPr sz="1400">
                <a:solidFill>
                  <a:srgbClr val="6EAAC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l">
              <a:lnSpc>
                <a:spcPct val="100000"/>
              </a:lnSpc>
              <a:spcBef>
                <a:spcPts val="275"/>
              </a:spcBef>
              <a:buNone/>
            </a:pPr>
            <a:r>
              <a:rPr altLang="ko-KR" sz="1400">
                <a:solidFill>
                  <a:srgbClr val="6EAAC2"/>
                </a:solidFill>
                <a:latin typeface="+mn-ea"/>
                <a:ea typeface="+mn-ea"/>
              </a:rPr>
              <a:t>member: </a:t>
            </a:r>
          </a:p>
          <a:p>
            <a:pPr marL="0" algn="l">
              <a:lnSpc>
                <a:spcPct val="100000"/>
              </a:lnSpc>
              <a:spcBef>
                <a:spcPts val="275"/>
              </a:spcBef>
              <a:buNone/>
            </a:pPr>
            <a:r>
              <a:rPr altLang="ko-KR" sz="1400">
                <a:solidFill>
                  <a:srgbClr val="6EAAC2"/>
                </a:solidFill>
                <a:latin typeface="+mn-ea"/>
                <a:ea typeface="+mn-ea"/>
              </a:rPr>
              <a:t>            김기은, 우병환, 최다연</a:t>
            </a:r>
          </a:p>
          <a:p>
            <a:pPr marL="0" algn="l">
              <a:lnSpc>
                <a:spcPct val="100000"/>
              </a:lnSpc>
              <a:spcBef>
                <a:spcPts val="275"/>
              </a:spcBef>
              <a:buNone/>
            </a:pPr>
            <a:r>
              <a:rPr altLang="ko-KR" sz="1400">
                <a:solidFill>
                  <a:srgbClr val="6EAAC2"/>
                </a:solidFill>
                <a:latin typeface="+mn-ea"/>
                <a:ea typeface="+mn-ea"/>
              </a:rPr>
              <a:t>                한수연, 황진석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342943"/>
              </p:ext>
            </p:extLst>
          </p:nvPr>
        </p:nvGraphicFramePr>
        <p:xfrm>
          <a:off x="107504" y="116633"/>
          <a:ext cx="8926314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94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157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4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문의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회원 문의등록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미답변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관리자 답변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회원 답변완료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9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1303220-5EB9-441A-B4CE-07CA8215F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2" y="332656"/>
            <a:ext cx="6162675" cy="252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824B8F-03FC-42DA-AC33-AC3A2078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8" y="4785466"/>
            <a:ext cx="5953125" cy="19856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0B343D-26DC-4E80-926F-1B006B1F0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8" y="3219126"/>
            <a:ext cx="5981700" cy="12001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4111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3621"/>
          <p:cNvSpPr>
            <a:spLocks noGrp="1"/>
          </p:cNvSpPr>
          <p:nvPr>
            <p:ph type="title"/>
          </p:nvPr>
        </p:nvSpPr>
        <p:spPr>
          <a:xfrm>
            <a:off x="457200" y="313603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핵심기능-이벤트 게시판</a:t>
            </a:r>
          </a:p>
        </p:txBody>
      </p:sp>
      <p:pic>
        <p:nvPicPr>
          <p:cNvPr id="4" name="nppt_1620967308820322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806721"/>
            <a:ext cx="7510713" cy="33312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3077"/>
          <p:cNvSpPr>
            <a:spLocks noGrp="1"/>
          </p:cNvSpPr>
          <p:nvPr>
            <p:ph type="title"/>
          </p:nvPr>
        </p:nvSpPr>
        <p:spPr>
          <a:xfrm>
            <a:off x="457200" y="313603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핵심기능-고객센터 게시판</a:t>
            </a:r>
          </a:p>
        </p:txBody>
      </p:sp>
      <p:pic>
        <p:nvPicPr>
          <p:cNvPr id="4" name="nppt_1620967308820307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4056907"/>
            <a:ext cx="5931603" cy="2944203"/>
          </a:xfrm>
          <a:prstGeom prst="rect">
            <a:avLst/>
          </a:prstGeom>
        </p:spPr>
      </p:pic>
      <p:pic>
        <p:nvPicPr>
          <p:cNvPr id="5" name="nppt_16209673088203079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753322"/>
            <a:ext cx="5946895" cy="3095766"/>
          </a:xfrm>
          <a:prstGeom prst="rect">
            <a:avLst/>
          </a:prstGeom>
        </p:spPr>
      </p:pic>
      <p:sp>
        <p:nvSpPr>
          <p:cNvPr id="6" name="nppt_16209673088203080"/>
          <p:cNvSpPr/>
          <p:nvPr/>
        </p:nvSpPr>
        <p:spPr>
          <a:xfrm>
            <a:off x="6715304" y="888381"/>
            <a:ext cx="2186420" cy="2834202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관리자가 등록한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 글을 데이터베이스에서 가져오는 기능.</a:t>
            </a:r>
          </a:p>
          <a:p>
            <a:pPr marL="0" algn="l">
              <a:lnSpc>
                <a:spcPct val="100000"/>
              </a:lnSpc>
              <a:buNone/>
            </a:pPr>
            <a:endParaRPr altLang="ko-KR" sz="1800">
              <a:solidFill>
                <a:schemeClr val="tx1">
                  <a:alpha val="100000"/>
                </a:schemeClr>
              </a:solidFill>
              <a:latin typeface="+mn-cs"/>
              <a:ea typeface="+mn-cs"/>
            </a:endParaRP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select에서 FAQ 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선택 시 FAQ 글만 보이도록 하였으며, 제목 클릭 시 내용이 보이도록 구현하였습니다.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469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핵심기능-고객센터 게시판</a:t>
            </a:r>
          </a:p>
        </p:txBody>
      </p:sp>
      <p:pic>
        <p:nvPicPr>
          <p:cNvPr id="4" name="nppt_1620954460622477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084" y="727345"/>
            <a:ext cx="4951268" cy="3348753"/>
          </a:xfrm>
          <a:prstGeom prst="rect">
            <a:avLst/>
          </a:prstGeom>
        </p:spPr>
      </p:pic>
      <p:pic>
        <p:nvPicPr>
          <p:cNvPr id="5" name="nppt_1620954460622477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2352" y="3962512"/>
            <a:ext cx="3879663" cy="3813782"/>
          </a:xfrm>
          <a:prstGeom prst="rect">
            <a:avLst/>
          </a:prstGeom>
        </p:spPr>
      </p:pic>
      <p:pic>
        <p:nvPicPr>
          <p:cNvPr id="6" name="nppt_16209544606224781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34550" y="3962512"/>
            <a:ext cx="6172200" cy="3330826"/>
          </a:xfrm>
          <a:prstGeom prst="rect">
            <a:avLst/>
          </a:prstGeom>
        </p:spPr>
      </p:pic>
      <p:pic>
        <p:nvPicPr>
          <p:cNvPr id="7" name="nppt_16209544606226156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7649" y="727345"/>
            <a:ext cx="2949150" cy="32351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9224"/>
          <p:cNvSpPr>
            <a:spLocks noGrp="1"/>
          </p:cNvSpPr>
          <p:nvPr>
            <p:ph type="title"/>
          </p:nvPr>
        </p:nvSpPr>
        <p:spPr>
          <a:xfrm>
            <a:off x="457199" y="248660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핵심기능-메인페이지</a:t>
            </a:r>
          </a:p>
        </p:txBody>
      </p:sp>
      <p:pic>
        <p:nvPicPr>
          <p:cNvPr id="4" name="nppt_1620954460622936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845" y="831254"/>
            <a:ext cx="4377618" cy="5486400"/>
          </a:xfrm>
          <a:prstGeom prst="rect">
            <a:avLst/>
          </a:prstGeom>
        </p:spPr>
      </p:pic>
      <p:sp>
        <p:nvSpPr>
          <p:cNvPr id="5" name="nppt_162095446062217915"/>
          <p:cNvSpPr/>
          <p:nvPr/>
        </p:nvSpPr>
        <p:spPr>
          <a:xfrm>
            <a:off x="5249193" y="975884"/>
            <a:ext cx="3810000" cy="1702823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명조"/>
                <a:ea typeface="나눔명조"/>
              </a:rPr>
              <a:t>- 메인페이지 전시 데이터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명조"/>
                <a:ea typeface="나눔명조"/>
              </a:rPr>
              <a:t>         최신순으로 가져오기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명조"/>
                <a:ea typeface="나눔명조"/>
              </a:rPr>
              <a:t>- 분류에 따른 전시목록 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명조"/>
                <a:ea typeface="나눔명조"/>
              </a:rPr>
              <a:t>        데이터 가져오기 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명조"/>
                <a:ea typeface="나눔명조"/>
              </a:rPr>
              <a:t>- 페이징처리, 달력 기능처리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rgbClr val="000000"/>
                </a:solidFill>
                <a:latin typeface="나눔명조"/>
                <a:ea typeface="나눔명조"/>
              </a:rPr>
              <a:t>- 달력 데이터 가져오기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303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핵심기능-메인페이지</a:t>
            </a:r>
          </a:p>
        </p:txBody>
      </p:sp>
      <p:pic>
        <p:nvPicPr>
          <p:cNvPr id="4" name="nppt_16209544606221308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644" y="1098591"/>
            <a:ext cx="7315200" cy="51021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671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핵심기능-메인페이지</a:t>
            </a:r>
          </a:p>
        </p:txBody>
      </p:sp>
      <p:pic>
        <p:nvPicPr>
          <p:cNvPr id="4" name="nppt_16209544606221677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988611"/>
            <a:ext cx="7315200" cy="48807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079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핵심기능-메인페이지(sql)</a:t>
            </a:r>
          </a:p>
        </p:txBody>
      </p:sp>
      <p:pic>
        <p:nvPicPr>
          <p:cNvPr id="4" name="nppt_16209544606221334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759" y="1032158"/>
            <a:ext cx="4632759" cy="3741821"/>
          </a:xfrm>
          <a:prstGeom prst="rect">
            <a:avLst/>
          </a:prstGeom>
        </p:spPr>
      </p:pic>
      <p:pic>
        <p:nvPicPr>
          <p:cNvPr id="5" name="nppt_16209544606221335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4139" y="4150894"/>
            <a:ext cx="5029200" cy="28840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123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핵심기능-메인페이지(Dao)</a:t>
            </a:r>
          </a:p>
        </p:txBody>
      </p:sp>
      <p:pic>
        <p:nvPicPr>
          <p:cNvPr id="4" name="nppt_16209544606221410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5357" y="956510"/>
            <a:ext cx="3040574" cy="5486400"/>
          </a:xfrm>
          <a:prstGeom prst="rect">
            <a:avLst/>
          </a:prstGeom>
        </p:spPr>
      </p:pic>
      <p:pic>
        <p:nvPicPr>
          <p:cNvPr id="5" name="nppt_16209544606221411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9368" y="956510"/>
            <a:ext cx="3462291" cy="5486400"/>
          </a:xfrm>
          <a:prstGeom prst="rect">
            <a:avLst/>
          </a:prstGeom>
        </p:spPr>
      </p:pic>
      <p:pic>
        <p:nvPicPr>
          <p:cNvPr id="6" name="nppt_162095446062214115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4667" y="956510"/>
            <a:ext cx="3504036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158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핵심기능-메인페이지(controller)</a:t>
            </a:r>
          </a:p>
        </p:txBody>
      </p:sp>
      <p:pic>
        <p:nvPicPr>
          <p:cNvPr id="4" name="nppt_16209544606221458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199" y="685800"/>
            <a:ext cx="3505916" cy="2835109"/>
          </a:xfrm>
          <a:prstGeom prst="rect">
            <a:avLst/>
          </a:prstGeom>
        </p:spPr>
      </p:pic>
      <p:pic>
        <p:nvPicPr>
          <p:cNvPr id="5" name="nppt_162095446062214585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3391" y="685800"/>
            <a:ext cx="2858414" cy="2750876"/>
          </a:xfrm>
          <a:prstGeom prst="rect">
            <a:avLst/>
          </a:prstGeom>
        </p:spPr>
      </p:pic>
      <p:pic>
        <p:nvPicPr>
          <p:cNvPr id="6" name="nppt_162095446062214590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640" y="3778835"/>
            <a:ext cx="3013034" cy="2984062"/>
          </a:xfrm>
          <a:prstGeom prst="rect">
            <a:avLst/>
          </a:prstGeom>
        </p:spPr>
      </p:pic>
      <p:pic>
        <p:nvPicPr>
          <p:cNvPr id="7" name="nppt_162095446062214595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0894" y="4318337"/>
            <a:ext cx="4352423" cy="12825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3361352282"/>
          <p:cNvSpPr>
            <a:spLocks noGrp="1"/>
          </p:cNvSpPr>
          <p:nvPr>
            <p:ph type="title"/>
          </p:nvPr>
        </p:nvSpPr>
        <p:spPr>
          <a:xfrm>
            <a:off x="2111706" y="98590"/>
            <a:ext cx="4874400" cy="56935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>
              <a:defRPr sz="2000" b="1" cap="all"/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</a:schemeClr>
                </a:solidFill>
                <a:ea typeface="+mj-cs"/>
              </a:rPr>
              <a:t>프로젝트 소개</a:t>
            </a:r>
          </a:p>
        </p:txBody>
      </p:sp>
      <p:sp>
        <p:nvSpPr>
          <p:cNvPr id="4" name="nppt_1620953361352292"/>
          <p:cNvSpPr>
            <a:spLocks noGrp="1"/>
          </p:cNvSpPr>
          <p:nvPr>
            <p:ph type="body" idx="1"/>
          </p:nvPr>
        </p:nvSpPr>
        <p:spPr>
          <a:xfrm>
            <a:off x="436172" y="667943"/>
            <a:ext cx="8011902" cy="100472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l">
              <a:lnSpc>
                <a:spcPct val="100000"/>
              </a:lnSpc>
              <a:spcBef>
                <a:spcPts val="275"/>
              </a:spcBef>
              <a:buNone/>
            </a:pPr>
            <a:r>
              <a:rPr lang="ko-KR" altLang="ko-KR" sz="1400" b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ea typeface="+mn-cs"/>
              </a:rPr>
              <a:t>현재 국내에서 진행중인 모든 전시 정보를 한 곳에서 모아 보고, 예매 할 수 있도록 제작한 전시 플랫폼 홈페이지입니다.</a:t>
            </a:r>
          </a:p>
          <a:p>
            <a:pPr marL="0" algn="l">
              <a:lnSpc>
                <a:spcPct val="100000"/>
              </a:lnSpc>
              <a:spcBef>
                <a:spcPts val="275"/>
              </a:spcBef>
              <a:buNone/>
            </a:pPr>
            <a:r>
              <a:rPr lang="ko-KR" altLang="ko-KR" sz="1400" b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ea typeface="+mn-cs"/>
              </a:rPr>
              <a:t> 다양한 전시를 분류 작업을 통해  원하는 상품을 쉽게 찾을 수 있도록 하였고, 사이트 자체에서 진행하는 이벤트를 제공해 소비자의 니즈에 한발 더 다가가도록 하였습니다.</a:t>
            </a:r>
          </a:p>
        </p:txBody>
      </p:sp>
      <p:pic>
        <p:nvPicPr>
          <p:cNvPr id="5" name="nppt_1620954460622762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4182" y="1880488"/>
            <a:ext cx="7497040" cy="43711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193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핵심기능-메인페이지(jsp)</a:t>
            </a:r>
          </a:p>
        </p:txBody>
      </p:sp>
      <p:pic>
        <p:nvPicPr>
          <p:cNvPr id="4" name="nppt_16209544606221647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607" y="857231"/>
            <a:ext cx="565636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945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핵심기능-메뉴별 페이지</a:t>
            </a:r>
          </a:p>
        </p:txBody>
      </p:sp>
      <p:pic>
        <p:nvPicPr>
          <p:cNvPr id="4" name="nppt_16209544606221326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3110" y="1046747"/>
            <a:ext cx="395777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26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핵심기능-메뉴별페이지(jsp)</a:t>
            </a:r>
          </a:p>
        </p:txBody>
      </p:sp>
      <p:pic>
        <p:nvPicPr>
          <p:cNvPr id="4" name="nppt_16209544606221266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1562" y="685800"/>
            <a:ext cx="5700874" cy="5486400"/>
          </a:xfrm>
          <a:prstGeom prst="rect">
            <a:avLst/>
          </a:prstGeom>
        </p:spPr>
      </p:pic>
      <p:pic>
        <p:nvPicPr>
          <p:cNvPr id="5" name="nppt_16209544606221267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4487" y="685800"/>
            <a:ext cx="591502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684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핵심기능-메뉴별페이지(jsp)</a:t>
            </a:r>
          </a:p>
        </p:txBody>
      </p:sp>
      <p:pic>
        <p:nvPicPr>
          <p:cNvPr id="4" name="nppt_16209544606221698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9046" y="1022666"/>
            <a:ext cx="5410358" cy="4550378"/>
          </a:xfrm>
          <a:prstGeom prst="rect">
            <a:avLst/>
          </a:prstGeom>
        </p:spPr>
      </p:pic>
      <p:pic>
        <p:nvPicPr>
          <p:cNvPr id="5" name="nppt_16209544606221698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150" y="857232"/>
            <a:ext cx="4456196" cy="413328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749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핵심기능-메인페이지(jsp)</a:t>
            </a:r>
          </a:p>
        </p:txBody>
      </p:sp>
      <p:pic>
        <p:nvPicPr>
          <p:cNvPr id="4" name="nppt_162095446062217525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3926" y="676758"/>
            <a:ext cx="7315200" cy="2312845"/>
          </a:xfrm>
          <a:prstGeom prst="rect">
            <a:avLst/>
          </a:prstGeom>
        </p:spPr>
      </p:pic>
      <p:pic>
        <p:nvPicPr>
          <p:cNvPr id="5" name="nppt_162095446062217530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926" y="2989603"/>
            <a:ext cx="7315200" cy="39656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36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</a:t>
            </a:r>
            <a:r>
              <a:rPr altLang="ko-KR" sz="1800">
                <a:solidFill>
                  <a:srgbClr val="000000"/>
                </a:solidFill>
                <a:latin typeface="나눔명조"/>
                <a:ea typeface="나눔명조"/>
              </a:rPr>
              <a:t>전시안내 페이지</a:t>
            </a:r>
          </a:p>
        </p:txBody>
      </p:sp>
      <p:pic>
        <p:nvPicPr>
          <p:cNvPr id="4" name="nppt_1620967308820430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8138" y="1031707"/>
            <a:ext cx="43453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47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</a:t>
            </a:r>
            <a:r>
              <a:rPr altLang="ko-KR" sz="1800">
                <a:solidFill>
                  <a:srgbClr val="000000"/>
                </a:solidFill>
                <a:latin typeface="나눔명조"/>
                <a:ea typeface="나눔명조"/>
              </a:rPr>
              <a:t>전시안내 페이지</a:t>
            </a:r>
          </a:p>
        </p:txBody>
      </p:sp>
      <p:pic>
        <p:nvPicPr>
          <p:cNvPr id="4" name="nppt_162096730882049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6409" y="1016668"/>
            <a:ext cx="389936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102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핵심기능-전시안내페이지</a:t>
            </a:r>
          </a:p>
        </p:txBody>
      </p:sp>
      <p:pic>
        <p:nvPicPr>
          <p:cNvPr id="4" name="nppt_1620967308820105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78" y="857232"/>
            <a:ext cx="4045618" cy="2973529"/>
          </a:xfrm>
          <a:prstGeom prst="rect">
            <a:avLst/>
          </a:prstGeom>
        </p:spPr>
      </p:pic>
      <p:pic>
        <p:nvPicPr>
          <p:cNvPr id="5" name="nppt_1620967308820121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1489" y="721876"/>
            <a:ext cx="3179156" cy="5651834"/>
          </a:xfrm>
          <a:prstGeom prst="rect">
            <a:avLst/>
          </a:prstGeom>
        </p:spPr>
      </p:pic>
      <p:pic>
        <p:nvPicPr>
          <p:cNvPr id="6" name="nppt_1620967308820129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0157" y="3722269"/>
            <a:ext cx="5961647" cy="3163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153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핵심기능-전시안내페이지(JSP)</a:t>
            </a:r>
          </a:p>
        </p:txBody>
      </p:sp>
      <p:pic>
        <p:nvPicPr>
          <p:cNvPr id="4" name="nppt_1620967308820156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20" y="1469650"/>
            <a:ext cx="4285644" cy="3918698"/>
          </a:xfrm>
          <a:prstGeom prst="rect">
            <a:avLst/>
          </a:prstGeom>
        </p:spPr>
      </p:pic>
      <p:pic>
        <p:nvPicPr>
          <p:cNvPr id="5" name="nppt_1620967308820157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2209399"/>
            <a:ext cx="4397542" cy="24392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186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핵심기능-마이페이지</a:t>
            </a:r>
          </a:p>
        </p:txBody>
      </p:sp>
      <p:pic>
        <p:nvPicPr>
          <p:cNvPr id="4" name="nppt_1620967308820191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399" y="1088371"/>
            <a:ext cx="7315200" cy="3297625"/>
          </a:xfrm>
          <a:prstGeom prst="rect">
            <a:avLst/>
          </a:prstGeom>
        </p:spPr>
      </p:pic>
      <p:sp>
        <p:nvSpPr>
          <p:cNvPr id="5" name="nppt_16209673088201983"/>
          <p:cNvSpPr/>
          <p:nvPr/>
        </p:nvSpPr>
        <p:spPr>
          <a:xfrm>
            <a:off x="1293812" y="5006463"/>
            <a:ext cx="7269078" cy="890692"/>
          </a:xfrm>
          <a:prstGeom prst="rect">
            <a:avLst/>
          </a:prstGeom>
          <a:noFill/>
          <a:ln w="254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800">
                <a:latin typeface="+mn-ea"/>
                <a:ea typeface="+mn-ea"/>
              </a:rPr>
              <a:t>MainPage.jsp에는 10,000P가 고정으로 작성이 되어 있습니다.</a:t>
            </a:r>
            <a:br>
              <a:rPr lang="en-US" altLang="ko-KR"/>
            </a:br>
            <a:r>
              <a:rPr altLang="ko-KR" sz="1800">
                <a:latin typeface="+mn-ea"/>
                <a:ea typeface="+mn-ea"/>
              </a:rPr>
              <a:t>DB에 포인트 데이터가 쌓이긴 하지만 화면상으로 표현하는 부분까지는 구현하지 못하였습니다.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839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프로젝트 소개</a:t>
            </a:r>
          </a:p>
        </p:txBody>
      </p:sp>
      <p:pic>
        <p:nvPicPr>
          <p:cNvPr id="4" name="nppt_1620954460622845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235" y="1347268"/>
            <a:ext cx="8081529" cy="45135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206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핵심기능-마이페이지(sql)</a:t>
            </a:r>
          </a:p>
        </p:txBody>
      </p:sp>
      <p:pic>
        <p:nvPicPr>
          <p:cNvPr id="4" name="nppt_1620967308820210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188532"/>
            <a:ext cx="7315200" cy="38041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241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핵심기능-마이페이지(dao)</a:t>
            </a:r>
          </a:p>
        </p:txBody>
      </p:sp>
      <p:pic>
        <p:nvPicPr>
          <p:cNvPr id="4" name="nppt_1620967308820246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87" y="986589"/>
            <a:ext cx="698182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250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핵심기능-마이페이지(dao)</a:t>
            </a:r>
          </a:p>
        </p:txBody>
      </p:sp>
      <p:pic>
        <p:nvPicPr>
          <p:cNvPr id="4" name="nppt_1620967308820252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0519" y="685800"/>
            <a:ext cx="7042961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253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핵심기능-마이페이지(jsp)</a:t>
            </a:r>
          </a:p>
        </p:txBody>
      </p:sp>
      <p:pic>
        <p:nvPicPr>
          <p:cNvPr id="4" name="nppt_1620967308820254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56040"/>
            <a:ext cx="7315200" cy="414591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67308820295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개발 후기</a:t>
            </a:r>
          </a:p>
        </p:txBody>
      </p:sp>
      <p:sp>
        <p:nvSpPr>
          <p:cNvPr id="4" name="nppt_16209673088202968"/>
          <p:cNvSpPr>
            <a:spLocks noGrp="1"/>
          </p:cNvSpPr>
          <p:nvPr>
            <p:ph type="body" idx="1"/>
          </p:nvPr>
        </p:nvSpPr>
        <p:spPr>
          <a:xfrm>
            <a:off x="682792" y="1240741"/>
            <a:ext cx="8229600" cy="4840303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r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r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r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342900" indent="-342900" algn="l">
              <a:lnSpc>
                <a:spcPct val="100000"/>
              </a:lnSpc>
              <a:spcBef>
                <a:spcPts val="275"/>
              </a:spcBef>
              <a:buNone/>
            </a:pPr>
            <a:r>
              <a:rPr lang="ko-KR"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ea typeface="+mn-cs"/>
              </a:rPr>
              <a:t>수연 : 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프로젝트를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진행하기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전까지는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혼자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작업하는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것이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익숙했지만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혼자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했더라면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어렵고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시간이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오래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걸렸을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작업을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팀원들과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협력하여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좋은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결과를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끌어낼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수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있었기에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함께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일하는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동료의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필요성을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느꼈습니다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이러한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경험을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통해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단체가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추구해야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하는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공동의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목표를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이해하고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주변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팀원들을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동기부여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해서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시너지효과를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일으키는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개발자를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목표로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나아가고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싶습니다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275"/>
              </a:spcBef>
              <a:buNone/>
            </a:pPr>
            <a:endParaRPr altLang="ko-KR" sz="1400" dirty="0">
              <a:solidFill>
                <a:schemeClr val="tx1">
                  <a:alpha val="100000"/>
                  <a:lumMod val="65000"/>
                  <a:lumOff val="35000"/>
                </a:schemeClr>
              </a:solidFill>
              <a:latin typeface="+mn-cs"/>
              <a:ea typeface="+mn-cs"/>
            </a:endParaRPr>
          </a:p>
          <a:p>
            <a:pPr marL="342900" indent="-342900" algn="l">
              <a:lnSpc>
                <a:spcPct val="100000"/>
              </a:lnSpc>
              <a:spcBef>
                <a:spcPts val="275"/>
              </a:spcBef>
              <a:buNone/>
            </a:pP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병환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: 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이번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프로젝트를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하면서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가장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먼저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느낀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것은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저의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부족함이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컸다는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것입니다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</a:t>
            </a:r>
            <a:br>
              <a:rPr lang="en-US" altLang="ko-KR" dirty="0"/>
            </a:b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프로젝트를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계기로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하여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부족함을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인정하고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채워나가야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한다는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것을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크게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느꼈습니다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</a:t>
            </a:r>
            <a:br>
              <a:rPr lang="en-US" altLang="ko-KR" dirty="0"/>
            </a:b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이제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해결해나갈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방법에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대해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좀 더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고민해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봐야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하는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것과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프로젝트를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하면서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막막하게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느껴졌던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부분을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 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어떻게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풀어나가면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좋을지에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대해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조금이나마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배웠다는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것에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큰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의의를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두고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있습니다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</a:t>
            </a:r>
            <a:br>
              <a:rPr lang="en-US" altLang="ko-KR" dirty="0"/>
            </a:b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다음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프로젝트를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하게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되면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많은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노력과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시간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그리고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많은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도움이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되는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조원으로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거듭나면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좋겠다고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느꼈습니다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</a:t>
            </a:r>
            <a:br>
              <a:rPr lang="en-US" altLang="ko-KR" dirty="0"/>
            </a:b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교육을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받고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나서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처음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맡아보는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프로젝트여서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설레고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어려웠지만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팀이라는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이름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하나로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버텨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완료했다는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것 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뿌듯함도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많이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느꼈습니다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모두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고생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많았고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더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나은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조원이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되겠습니다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감사합니다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!</a:t>
            </a:r>
            <a:endParaRPr lang="en-US" altLang="ko-KR" sz="1400" dirty="0">
              <a:solidFill>
                <a:schemeClr val="tx1">
                  <a:alpha val="100000"/>
                  <a:lumMod val="65000"/>
                  <a:lumOff val="35000"/>
                </a:schemeClr>
              </a:solidFill>
              <a:latin typeface="+mn-cs"/>
              <a:ea typeface="+mn-cs"/>
            </a:endParaRPr>
          </a:p>
          <a:p>
            <a:pPr marL="342900" indent="-342900" algn="l">
              <a:lnSpc>
                <a:spcPct val="100000"/>
              </a:lnSpc>
              <a:spcBef>
                <a:spcPts val="275"/>
              </a:spcBef>
              <a:buNone/>
            </a:pPr>
            <a:endParaRPr altLang="ko-KR" sz="1400" dirty="0">
              <a:solidFill>
                <a:schemeClr val="tx1">
                  <a:alpha val="100000"/>
                  <a:lumMod val="65000"/>
                  <a:lumOff val="35000"/>
                </a:schemeClr>
              </a:solidFill>
              <a:latin typeface="+mn-cs"/>
              <a:ea typeface="+mn-cs"/>
            </a:endParaRPr>
          </a:p>
          <a:p>
            <a:pPr marL="342900" indent="-342900" algn="l">
              <a:lnSpc>
                <a:spcPct val="100000"/>
              </a:lnSpc>
              <a:spcBef>
                <a:spcPts val="275"/>
              </a:spcBef>
              <a:buNone/>
            </a:pP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다연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: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프로젝트를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진행하면서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팀워크와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커뮤니케이션의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중요성을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깨달았고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,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스스로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부족한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점이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무엇인지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 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인지하게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되었으며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, 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작업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하면서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혼자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감당하기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힘든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부분에서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 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팀원들과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함께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소통하여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문제점을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해결해갔을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때 큰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성취감을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느꼈습니다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 </a:t>
            </a:r>
            <a:endParaRPr lang="en-US" altLang="ko-KR" sz="1400" dirty="0">
              <a:solidFill>
                <a:schemeClr val="tx1">
                  <a:alpha val="100000"/>
                  <a:lumMod val="65000"/>
                  <a:lumOff val="35000"/>
                </a:schemeClr>
              </a:solidFill>
              <a:latin typeface="+mn-cs"/>
              <a:ea typeface="+mn-cs"/>
            </a:endParaRPr>
          </a:p>
          <a:p>
            <a:pPr marL="342900" indent="-342900" algn="l">
              <a:lnSpc>
                <a:spcPct val="100000"/>
              </a:lnSpc>
              <a:spcBef>
                <a:spcPts val="275"/>
              </a:spcBef>
              <a:buNone/>
            </a:pPr>
            <a:endParaRPr altLang="ko-KR" sz="1400" dirty="0">
              <a:solidFill>
                <a:schemeClr val="tx1">
                  <a:alpha val="100000"/>
                  <a:lumMod val="65000"/>
                  <a:lumOff val="35000"/>
                </a:schemeClr>
              </a:solidFill>
              <a:latin typeface="+mn-cs"/>
              <a:ea typeface="+mn-cs"/>
            </a:endParaRPr>
          </a:p>
          <a:p>
            <a:pPr marL="342900" indent="-342900" algn="l">
              <a:lnSpc>
                <a:spcPct val="100000"/>
              </a:lnSpc>
              <a:spcBef>
                <a:spcPts val="275"/>
              </a:spcBef>
              <a:buNone/>
            </a:pP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기은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: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많이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부족했지만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팀원들의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도움으로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한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단계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성장할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수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있는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계기가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 </a:t>
            </a:r>
            <a:r>
              <a:rPr altLang="ko-KR" sz="1400" dirty="0" err="1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되었습니다</a:t>
            </a:r>
            <a:r>
              <a:rPr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</a:t>
            </a:r>
            <a:endParaRPr lang="en-US" altLang="ko-KR" sz="1400" dirty="0">
              <a:solidFill>
                <a:schemeClr val="tx1">
                  <a:alpha val="100000"/>
                  <a:lumMod val="65000"/>
                  <a:lumOff val="35000"/>
                </a:schemeClr>
              </a:solidFill>
              <a:latin typeface="+mn-cs"/>
              <a:ea typeface="+mn-cs"/>
            </a:endParaRPr>
          </a:p>
          <a:p>
            <a:pPr marL="342900" indent="-342900" algn="l">
              <a:lnSpc>
                <a:spcPct val="100000"/>
              </a:lnSpc>
              <a:spcBef>
                <a:spcPts val="275"/>
              </a:spcBef>
              <a:buNone/>
            </a:pPr>
            <a:endParaRPr lang="en-US" altLang="ko-KR" dirty="0">
              <a:solidFill>
                <a:schemeClr val="tx1">
                  <a:alpha val="100000"/>
                  <a:lumMod val="65000"/>
                  <a:lumOff val="35000"/>
                </a:schemeClr>
              </a:solidFill>
              <a:latin typeface="+mn-cs"/>
              <a:ea typeface="+mn-cs"/>
            </a:endParaRPr>
          </a:p>
          <a:p>
            <a:pPr marL="342900" indent="-342900" algn="l">
              <a:lnSpc>
                <a:spcPct val="100000"/>
              </a:lnSpc>
              <a:spcBef>
                <a:spcPts val="275"/>
              </a:spcBef>
              <a:buNone/>
            </a:pPr>
            <a:r>
              <a:rPr lang="ko-KR" altLang="en-US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진석</a:t>
            </a:r>
            <a:r>
              <a:rPr lang="en-US"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: </a:t>
            </a:r>
            <a:r>
              <a:rPr lang="ko-KR" altLang="en-US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많이 부족함을 느꼈습니다</a:t>
            </a:r>
            <a:r>
              <a:rPr lang="en-US" altLang="ko-KR" sz="1400" dirty="0">
                <a:solidFill>
                  <a:schemeClr val="tx1">
                    <a:alpha val="100000"/>
                    <a:lumMod val="65000"/>
                    <a:lumOff val="35000"/>
                  </a:schemeClr>
                </a:solidFill>
                <a:latin typeface="+mn-cs"/>
                <a:ea typeface="+mn-cs"/>
              </a:rPr>
              <a:t>.</a:t>
            </a:r>
            <a:endParaRPr altLang="ko-KR" sz="1400" dirty="0">
              <a:solidFill>
                <a:schemeClr val="tx1">
                  <a:alpha val="100000"/>
                  <a:lumMod val="65000"/>
                  <a:lumOff val="35000"/>
                </a:schemeClr>
              </a:solidFill>
              <a:latin typeface="+mn-cs"/>
              <a:ea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DAF2298-B365-4C34-B9F1-6CD9796A1367}"/>
              </a:ext>
            </a:extLst>
          </p:cNvPr>
          <p:cNvSpPr/>
          <p:nvPr/>
        </p:nvSpPr>
        <p:spPr>
          <a:xfrm>
            <a:off x="4662524" y="2499130"/>
            <a:ext cx="3215865" cy="3207956"/>
          </a:xfrm>
          <a:custGeom>
            <a:avLst/>
            <a:gdLst>
              <a:gd name="connsiteX0" fmla="*/ 2277021 w 3207956"/>
              <a:gd name="connsiteY0" fmla="*/ 511472 h 3207956"/>
              <a:gd name="connsiteX1" fmla="*/ 2526549 w 3207956"/>
              <a:gd name="connsiteY1" fmla="*/ 302082 h 3207956"/>
              <a:gd name="connsiteX2" fmla="*/ 2725893 w 3207956"/>
              <a:gd name="connsiteY2" fmla="*/ 469351 h 3207956"/>
              <a:gd name="connsiteX3" fmla="*/ 2563014 w 3207956"/>
              <a:gd name="connsiteY3" fmla="*/ 751448 h 3207956"/>
              <a:gd name="connsiteX4" fmla="*/ 2821808 w 3207956"/>
              <a:gd name="connsiteY4" fmla="*/ 1199693 h 3207956"/>
              <a:gd name="connsiteX5" fmla="*/ 3147551 w 3207956"/>
              <a:gd name="connsiteY5" fmla="*/ 1199685 h 3207956"/>
              <a:gd name="connsiteX6" fmla="*/ 3192739 w 3207956"/>
              <a:gd name="connsiteY6" fmla="*/ 1455956 h 3207956"/>
              <a:gd name="connsiteX7" fmla="*/ 2886638 w 3207956"/>
              <a:gd name="connsiteY7" fmla="*/ 1567359 h 3207956"/>
              <a:gd name="connsiteX8" fmla="*/ 2796760 w 3207956"/>
              <a:gd name="connsiteY8" fmla="*/ 2077084 h 3207956"/>
              <a:gd name="connsiteX9" fmla="*/ 3046298 w 3207956"/>
              <a:gd name="connsiteY9" fmla="*/ 2286461 h 3207956"/>
              <a:gd name="connsiteX10" fmla="*/ 2916186 w 3207956"/>
              <a:gd name="connsiteY10" fmla="*/ 2511823 h 3207956"/>
              <a:gd name="connsiteX11" fmla="*/ 2610091 w 3207956"/>
              <a:gd name="connsiteY11" fmla="*/ 2400404 h 3207956"/>
              <a:gd name="connsiteX12" fmla="*/ 2213595 w 3207956"/>
              <a:gd name="connsiteY12" fmla="*/ 2733103 h 3207956"/>
              <a:gd name="connsiteX13" fmla="*/ 2270168 w 3207956"/>
              <a:gd name="connsiteY13" fmla="*/ 3053896 h 3207956"/>
              <a:gd name="connsiteX14" fmla="*/ 2025636 w 3207956"/>
              <a:gd name="connsiteY14" fmla="*/ 3142898 h 3207956"/>
              <a:gd name="connsiteX15" fmla="*/ 1862772 w 3207956"/>
              <a:gd name="connsiteY15" fmla="*/ 2860792 h 3207956"/>
              <a:gd name="connsiteX16" fmla="*/ 1345184 w 3207956"/>
              <a:gd name="connsiteY16" fmla="*/ 2860792 h 3207956"/>
              <a:gd name="connsiteX17" fmla="*/ 1182320 w 3207956"/>
              <a:gd name="connsiteY17" fmla="*/ 3142898 h 3207956"/>
              <a:gd name="connsiteX18" fmla="*/ 937788 w 3207956"/>
              <a:gd name="connsiteY18" fmla="*/ 3053896 h 3207956"/>
              <a:gd name="connsiteX19" fmla="*/ 994361 w 3207956"/>
              <a:gd name="connsiteY19" fmla="*/ 2733103 h 3207956"/>
              <a:gd name="connsiteX20" fmla="*/ 597865 w 3207956"/>
              <a:gd name="connsiteY20" fmla="*/ 2400404 h 3207956"/>
              <a:gd name="connsiteX21" fmla="*/ 291770 w 3207956"/>
              <a:gd name="connsiteY21" fmla="*/ 2511823 h 3207956"/>
              <a:gd name="connsiteX22" fmla="*/ 161658 w 3207956"/>
              <a:gd name="connsiteY22" fmla="*/ 2286461 h 3207956"/>
              <a:gd name="connsiteX23" fmla="*/ 411197 w 3207956"/>
              <a:gd name="connsiteY23" fmla="*/ 2077084 h 3207956"/>
              <a:gd name="connsiteX24" fmla="*/ 321319 w 3207956"/>
              <a:gd name="connsiteY24" fmla="*/ 1567359 h 3207956"/>
              <a:gd name="connsiteX25" fmla="*/ 15217 w 3207956"/>
              <a:gd name="connsiteY25" fmla="*/ 1455956 h 3207956"/>
              <a:gd name="connsiteX26" fmla="*/ 60405 w 3207956"/>
              <a:gd name="connsiteY26" fmla="*/ 1199685 h 3207956"/>
              <a:gd name="connsiteX27" fmla="*/ 386148 w 3207956"/>
              <a:gd name="connsiteY27" fmla="*/ 1199693 h 3207956"/>
              <a:gd name="connsiteX28" fmla="*/ 644942 w 3207956"/>
              <a:gd name="connsiteY28" fmla="*/ 751448 h 3207956"/>
              <a:gd name="connsiteX29" fmla="*/ 482063 w 3207956"/>
              <a:gd name="connsiteY29" fmla="*/ 469351 h 3207956"/>
              <a:gd name="connsiteX30" fmla="*/ 681407 w 3207956"/>
              <a:gd name="connsiteY30" fmla="*/ 302082 h 3207956"/>
              <a:gd name="connsiteX31" fmla="*/ 930935 w 3207956"/>
              <a:gd name="connsiteY31" fmla="*/ 511472 h 3207956"/>
              <a:gd name="connsiteX32" fmla="*/ 1417309 w 3207956"/>
              <a:gd name="connsiteY32" fmla="*/ 334446 h 3207956"/>
              <a:gd name="connsiteX33" fmla="*/ 1473865 w 3207956"/>
              <a:gd name="connsiteY33" fmla="*/ 13650 h 3207956"/>
              <a:gd name="connsiteX34" fmla="*/ 1734091 w 3207956"/>
              <a:gd name="connsiteY34" fmla="*/ 13650 h 3207956"/>
              <a:gd name="connsiteX35" fmla="*/ 1790647 w 3207956"/>
              <a:gd name="connsiteY35" fmla="*/ 334446 h 3207956"/>
              <a:gd name="connsiteX36" fmla="*/ 2277021 w 3207956"/>
              <a:gd name="connsiteY36" fmla="*/ 511472 h 320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207956" h="3207956">
                <a:moveTo>
                  <a:pt x="2277021" y="511472"/>
                </a:moveTo>
                <a:lnTo>
                  <a:pt x="2526549" y="302082"/>
                </a:lnTo>
                <a:lnTo>
                  <a:pt x="2725893" y="469351"/>
                </a:lnTo>
                <a:lnTo>
                  <a:pt x="2563014" y="751448"/>
                </a:lnTo>
                <a:cubicBezTo>
                  <a:pt x="2678830" y="881733"/>
                  <a:pt x="2766886" y="1034250"/>
                  <a:pt x="2821808" y="1199693"/>
                </a:cubicBezTo>
                <a:lnTo>
                  <a:pt x="3147551" y="1199685"/>
                </a:lnTo>
                <a:lnTo>
                  <a:pt x="3192739" y="1455956"/>
                </a:lnTo>
                <a:lnTo>
                  <a:pt x="2886638" y="1567359"/>
                </a:lnTo>
                <a:cubicBezTo>
                  <a:pt x="2891613" y="1741608"/>
                  <a:pt x="2861031" y="1915044"/>
                  <a:pt x="2796760" y="2077084"/>
                </a:cubicBezTo>
                <a:lnTo>
                  <a:pt x="3046298" y="2286461"/>
                </a:lnTo>
                <a:lnTo>
                  <a:pt x="2916186" y="2511823"/>
                </a:lnTo>
                <a:lnTo>
                  <a:pt x="2610091" y="2400404"/>
                </a:lnTo>
                <a:cubicBezTo>
                  <a:pt x="2501896" y="2537085"/>
                  <a:pt x="2366987" y="2650287"/>
                  <a:pt x="2213595" y="2733103"/>
                </a:cubicBezTo>
                <a:lnTo>
                  <a:pt x="2270168" y="3053896"/>
                </a:lnTo>
                <a:lnTo>
                  <a:pt x="2025636" y="3142898"/>
                </a:lnTo>
                <a:lnTo>
                  <a:pt x="1862772" y="2860792"/>
                </a:lnTo>
                <a:cubicBezTo>
                  <a:pt x="1692034" y="2895949"/>
                  <a:pt x="1515922" y="2895949"/>
                  <a:pt x="1345184" y="2860792"/>
                </a:cubicBezTo>
                <a:lnTo>
                  <a:pt x="1182320" y="3142898"/>
                </a:lnTo>
                <a:lnTo>
                  <a:pt x="937788" y="3053896"/>
                </a:lnTo>
                <a:lnTo>
                  <a:pt x="994361" y="2733103"/>
                </a:lnTo>
                <a:cubicBezTo>
                  <a:pt x="840969" y="2650287"/>
                  <a:pt x="706060" y="2537084"/>
                  <a:pt x="597865" y="2400404"/>
                </a:cubicBezTo>
                <a:lnTo>
                  <a:pt x="291770" y="2511823"/>
                </a:lnTo>
                <a:lnTo>
                  <a:pt x="161658" y="2286461"/>
                </a:lnTo>
                <a:lnTo>
                  <a:pt x="411197" y="2077084"/>
                </a:lnTo>
                <a:cubicBezTo>
                  <a:pt x="346925" y="1915045"/>
                  <a:pt x="316344" y="1741609"/>
                  <a:pt x="321319" y="1567359"/>
                </a:cubicBezTo>
                <a:lnTo>
                  <a:pt x="15217" y="1455956"/>
                </a:lnTo>
                <a:lnTo>
                  <a:pt x="60405" y="1199685"/>
                </a:lnTo>
                <a:lnTo>
                  <a:pt x="386148" y="1199693"/>
                </a:lnTo>
                <a:cubicBezTo>
                  <a:pt x="441070" y="1034251"/>
                  <a:pt x="529126" y="881734"/>
                  <a:pt x="644942" y="751448"/>
                </a:cubicBezTo>
                <a:lnTo>
                  <a:pt x="482063" y="469351"/>
                </a:lnTo>
                <a:lnTo>
                  <a:pt x="681407" y="302082"/>
                </a:lnTo>
                <a:lnTo>
                  <a:pt x="930935" y="511472"/>
                </a:lnTo>
                <a:cubicBezTo>
                  <a:pt x="1079352" y="420039"/>
                  <a:pt x="1244843" y="359805"/>
                  <a:pt x="1417309" y="334446"/>
                </a:cubicBezTo>
                <a:lnTo>
                  <a:pt x="1473865" y="13650"/>
                </a:lnTo>
                <a:lnTo>
                  <a:pt x="1734091" y="13650"/>
                </a:lnTo>
                <a:lnTo>
                  <a:pt x="1790647" y="334446"/>
                </a:lnTo>
                <a:cubicBezTo>
                  <a:pt x="1963113" y="359805"/>
                  <a:pt x="2128604" y="420039"/>
                  <a:pt x="2277021" y="511472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713522" tIns="820028" rIns="713522" bIns="876132" numCol="1" spcCol="1270" anchor="ctr" anchorCtr="0">
            <a:noAutofit/>
          </a:bodyPr>
          <a:lstStyle/>
          <a:p>
            <a:pPr marL="0" lvl="0" indent="0" algn="ctr" defTabSz="2400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5400" kern="1200" dirty="0"/>
              <a:t>.java</a:t>
            </a:r>
          </a:p>
          <a:p>
            <a:pPr marL="0" lvl="0" indent="0" algn="ctr" defTabSz="2400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5400" kern="1200" dirty="0"/>
              <a:t>78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A946181-4D80-4188-9B10-13DA4D3249DA}"/>
              </a:ext>
            </a:extLst>
          </p:cNvPr>
          <p:cNvSpPr/>
          <p:nvPr/>
        </p:nvSpPr>
        <p:spPr>
          <a:xfrm>
            <a:off x="2195736" y="2752125"/>
            <a:ext cx="2338811" cy="2333059"/>
          </a:xfrm>
          <a:custGeom>
            <a:avLst/>
            <a:gdLst>
              <a:gd name="connsiteX0" fmla="*/ 1745704 w 2333059"/>
              <a:gd name="connsiteY0" fmla="*/ 590905 h 2333059"/>
              <a:gd name="connsiteX1" fmla="*/ 2089909 w 2333059"/>
              <a:gd name="connsiteY1" fmla="*/ 487168 h 2333059"/>
              <a:gd name="connsiteX2" fmla="*/ 2216564 w 2333059"/>
              <a:gd name="connsiteY2" fmla="*/ 706540 h 2333059"/>
              <a:gd name="connsiteX3" fmla="*/ 1954623 w 2333059"/>
              <a:gd name="connsiteY3" fmla="*/ 952762 h 2333059"/>
              <a:gd name="connsiteX4" fmla="*/ 1954623 w 2333059"/>
              <a:gd name="connsiteY4" fmla="*/ 1380298 h 2333059"/>
              <a:gd name="connsiteX5" fmla="*/ 2216564 w 2333059"/>
              <a:gd name="connsiteY5" fmla="*/ 1626519 h 2333059"/>
              <a:gd name="connsiteX6" fmla="*/ 2089909 w 2333059"/>
              <a:gd name="connsiteY6" fmla="*/ 1845891 h 2333059"/>
              <a:gd name="connsiteX7" fmla="*/ 1745704 w 2333059"/>
              <a:gd name="connsiteY7" fmla="*/ 1742154 h 2333059"/>
              <a:gd name="connsiteX8" fmla="*/ 1375447 w 2333059"/>
              <a:gd name="connsiteY8" fmla="*/ 1955922 h 2333059"/>
              <a:gd name="connsiteX9" fmla="*/ 1293184 w 2333059"/>
              <a:gd name="connsiteY9" fmla="*/ 2305881 h 2333059"/>
              <a:gd name="connsiteX10" fmla="*/ 1039875 w 2333059"/>
              <a:gd name="connsiteY10" fmla="*/ 2305881 h 2333059"/>
              <a:gd name="connsiteX11" fmla="*/ 957611 w 2333059"/>
              <a:gd name="connsiteY11" fmla="*/ 1955922 h 2333059"/>
              <a:gd name="connsiteX12" fmla="*/ 587354 w 2333059"/>
              <a:gd name="connsiteY12" fmla="*/ 1742154 h 2333059"/>
              <a:gd name="connsiteX13" fmla="*/ 243150 w 2333059"/>
              <a:gd name="connsiteY13" fmla="*/ 1845891 h 2333059"/>
              <a:gd name="connsiteX14" fmla="*/ 116495 w 2333059"/>
              <a:gd name="connsiteY14" fmla="*/ 1626519 h 2333059"/>
              <a:gd name="connsiteX15" fmla="*/ 378436 w 2333059"/>
              <a:gd name="connsiteY15" fmla="*/ 1380297 h 2333059"/>
              <a:gd name="connsiteX16" fmla="*/ 378436 w 2333059"/>
              <a:gd name="connsiteY16" fmla="*/ 952761 h 2333059"/>
              <a:gd name="connsiteX17" fmla="*/ 116495 w 2333059"/>
              <a:gd name="connsiteY17" fmla="*/ 706540 h 2333059"/>
              <a:gd name="connsiteX18" fmla="*/ 243150 w 2333059"/>
              <a:gd name="connsiteY18" fmla="*/ 487168 h 2333059"/>
              <a:gd name="connsiteX19" fmla="*/ 587355 w 2333059"/>
              <a:gd name="connsiteY19" fmla="*/ 590905 h 2333059"/>
              <a:gd name="connsiteX20" fmla="*/ 957612 w 2333059"/>
              <a:gd name="connsiteY20" fmla="*/ 377137 h 2333059"/>
              <a:gd name="connsiteX21" fmla="*/ 1039875 w 2333059"/>
              <a:gd name="connsiteY21" fmla="*/ 27178 h 2333059"/>
              <a:gd name="connsiteX22" fmla="*/ 1293184 w 2333059"/>
              <a:gd name="connsiteY22" fmla="*/ 27178 h 2333059"/>
              <a:gd name="connsiteX23" fmla="*/ 1375448 w 2333059"/>
              <a:gd name="connsiteY23" fmla="*/ 377137 h 2333059"/>
              <a:gd name="connsiteX24" fmla="*/ 1745705 w 2333059"/>
              <a:gd name="connsiteY24" fmla="*/ 590905 h 2333059"/>
              <a:gd name="connsiteX25" fmla="*/ 1745704 w 2333059"/>
              <a:gd name="connsiteY25" fmla="*/ 590905 h 23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33059" h="2333059">
                <a:moveTo>
                  <a:pt x="1745704" y="590905"/>
                </a:moveTo>
                <a:lnTo>
                  <a:pt x="2089909" y="487168"/>
                </a:lnTo>
                <a:lnTo>
                  <a:pt x="2216564" y="706540"/>
                </a:lnTo>
                <a:lnTo>
                  <a:pt x="1954623" y="952762"/>
                </a:lnTo>
                <a:cubicBezTo>
                  <a:pt x="1992593" y="1092745"/>
                  <a:pt x="1992593" y="1240315"/>
                  <a:pt x="1954623" y="1380298"/>
                </a:cubicBezTo>
                <a:lnTo>
                  <a:pt x="2216564" y="1626519"/>
                </a:lnTo>
                <a:lnTo>
                  <a:pt x="2089909" y="1845891"/>
                </a:lnTo>
                <a:lnTo>
                  <a:pt x="1745704" y="1742154"/>
                </a:lnTo>
                <a:cubicBezTo>
                  <a:pt x="1643460" y="1845028"/>
                  <a:pt x="1515661" y="1918813"/>
                  <a:pt x="1375447" y="1955922"/>
                </a:cubicBezTo>
                <a:lnTo>
                  <a:pt x="1293184" y="2305881"/>
                </a:lnTo>
                <a:lnTo>
                  <a:pt x="1039875" y="2305881"/>
                </a:lnTo>
                <a:lnTo>
                  <a:pt x="957611" y="1955922"/>
                </a:lnTo>
                <a:cubicBezTo>
                  <a:pt x="817397" y="1918813"/>
                  <a:pt x="689598" y="1845028"/>
                  <a:pt x="587354" y="1742154"/>
                </a:cubicBezTo>
                <a:lnTo>
                  <a:pt x="243150" y="1845891"/>
                </a:lnTo>
                <a:lnTo>
                  <a:pt x="116495" y="1626519"/>
                </a:lnTo>
                <a:lnTo>
                  <a:pt x="378436" y="1380297"/>
                </a:lnTo>
                <a:cubicBezTo>
                  <a:pt x="340466" y="1240314"/>
                  <a:pt x="340466" y="1092744"/>
                  <a:pt x="378436" y="952761"/>
                </a:cubicBezTo>
                <a:lnTo>
                  <a:pt x="116495" y="706540"/>
                </a:lnTo>
                <a:lnTo>
                  <a:pt x="243150" y="487168"/>
                </a:lnTo>
                <a:lnTo>
                  <a:pt x="587355" y="590905"/>
                </a:lnTo>
                <a:cubicBezTo>
                  <a:pt x="689599" y="488031"/>
                  <a:pt x="817398" y="414246"/>
                  <a:pt x="957612" y="377137"/>
                </a:cubicBezTo>
                <a:lnTo>
                  <a:pt x="1039875" y="27178"/>
                </a:lnTo>
                <a:lnTo>
                  <a:pt x="1293184" y="27178"/>
                </a:lnTo>
                <a:lnTo>
                  <a:pt x="1375448" y="377137"/>
                </a:lnTo>
                <a:cubicBezTo>
                  <a:pt x="1515662" y="414246"/>
                  <a:pt x="1643461" y="488031"/>
                  <a:pt x="1745705" y="590905"/>
                </a:cubicBezTo>
                <a:lnTo>
                  <a:pt x="1745704" y="590905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265" tIns="632815" rIns="629265" bIns="6328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3300" kern="1200" dirty="0"/>
              <a:t>.</a:t>
            </a:r>
            <a:r>
              <a:rPr lang="en-US" altLang="ko-KR" sz="3300" kern="1200" dirty="0" err="1"/>
              <a:t>jsp</a:t>
            </a:r>
            <a:endParaRPr lang="en-US" altLang="ko-KR" sz="3300" kern="1200" dirty="0"/>
          </a:p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3300" kern="1200" dirty="0"/>
              <a:t>42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97B129B-58BF-4CCF-857C-2A3EA87D8F40}"/>
              </a:ext>
            </a:extLst>
          </p:cNvPr>
          <p:cNvSpPr/>
          <p:nvPr/>
        </p:nvSpPr>
        <p:spPr>
          <a:xfrm>
            <a:off x="3131840" y="764704"/>
            <a:ext cx="2927735" cy="2914038"/>
          </a:xfrm>
          <a:custGeom>
            <a:avLst/>
            <a:gdLst>
              <a:gd name="connsiteX0" fmla="*/ 1786703 w 2386546"/>
              <a:gd name="connsiteY0" fmla="*/ 602125 h 2377360"/>
              <a:gd name="connsiteX1" fmla="*/ 2137191 w 2386546"/>
              <a:gd name="connsiteY1" fmla="*/ 495581 h 2377360"/>
              <a:gd name="connsiteX2" fmla="*/ 2267079 w 2386546"/>
              <a:gd name="connsiteY2" fmla="*/ 719320 h 2377360"/>
              <a:gd name="connsiteX3" fmla="*/ 2000764 w 2386546"/>
              <a:gd name="connsiteY3" fmla="*/ 970853 h 2377360"/>
              <a:gd name="connsiteX4" fmla="*/ 2000764 w 2386546"/>
              <a:gd name="connsiteY4" fmla="*/ 1406507 h 2377360"/>
              <a:gd name="connsiteX5" fmla="*/ 2267079 w 2386546"/>
              <a:gd name="connsiteY5" fmla="*/ 1658040 h 2377360"/>
              <a:gd name="connsiteX6" fmla="*/ 2137191 w 2386546"/>
              <a:gd name="connsiteY6" fmla="*/ 1881779 h 2377360"/>
              <a:gd name="connsiteX7" fmla="*/ 1786703 w 2386546"/>
              <a:gd name="connsiteY7" fmla="*/ 1775235 h 2377360"/>
              <a:gd name="connsiteX8" fmla="*/ 1407333 w 2386546"/>
              <a:gd name="connsiteY8" fmla="*/ 1993062 h 2377360"/>
              <a:gd name="connsiteX9" fmla="*/ 1323508 w 2386546"/>
              <a:gd name="connsiteY9" fmla="*/ 2349666 h 2377360"/>
              <a:gd name="connsiteX10" fmla="*/ 1063038 w 2386546"/>
              <a:gd name="connsiteY10" fmla="*/ 2349666 h 2377360"/>
              <a:gd name="connsiteX11" fmla="*/ 979212 w 2386546"/>
              <a:gd name="connsiteY11" fmla="*/ 1993062 h 2377360"/>
              <a:gd name="connsiteX12" fmla="*/ 599842 w 2386546"/>
              <a:gd name="connsiteY12" fmla="*/ 1775235 h 2377360"/>
              <a:gd name="connsiteX13" fmla="*/ 249355 w 2386546"/>
              <a:gd name="connsiteY13" fmla="*/ 1881779 h 2377360"/>
              <a:gd name="connsiteX14" fmla="*/ 119467 w 2386546"/>
              <a:gd name="connsiteY14" fmla="*/ 1658040 h 2377360"/>
              <a:gd name="connsiteX15" fmla="*/ 385782 w 2386546"/>
              <a:gd name="connsiteY15" fmla="*/ 1406507 h 2377360"/>
              <a:gd name="connsiteX16" fmla="*/ 385782 w 2386546"/>
              <a:gd name="connsiteY16" fmla="*/ 970853 h 2377360"/>
              <a:gd name="connsiteX17" fmla="*/ 119467 w 2386546"/>
              <a:gd name="connsiteY17" fmla="*/ 719320 h 2377360"/>
              <a:gd name="connsiteX18" fmla="*/ 249355 w 2386546"/>
              <a:gd name="connsiteY18" fmla="*/ 495581 h 2377360"/>
              <a:gd name="connsiteX19" fmla="*/ 599843 w 2386546"/>
              <a:gd name="connsiteY19" fmla="*/ 602125 h 2377360"/>
              <a:gd name="connsiteX20" fmla="*/ 979213 w 2386546"/>
              <a:gd name="connsiteY20" fmla="*/ 384298 h 2377360"/>
              <a:gd name="connsiteX21" fmla="*/ 1063038 w 2386546"/>
              <a:gd name="connsiteY21" fmla="*/ 27694 h 2377360"/>
              <a:gd name="connsiteX22" fmla="*/ 1323508 w 2386546"/>
              <a:gd name="connsiteY22" fmla="*/ 27694 h 2377360"/>
              <a:gd name="connsiteX23" fmla="*/ 1407334 w 2386546"/>
              <a:gd name="connsiteY23" fmla="*/ 384298 h 2377360"/>
              <a:gd name="connsiteX24" fmla="*/ 1786704 w 2386546"/>
              <a:gd name="connsiteY24" fmla="*/ 602125 h 2377360"/>
              <a:gd name="connsiteX25" fmla="*/ 1786703 w 2386546"/>
              <a:gd name="connsiteY25" fmla="*/ 602125 h 23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86546" h="2377360">
                <a:moveTo>
                  <a:pt x="1537623" y="601152"/>
                </a:moveTo>
                <a:lnTo>
                  <a:pt x="1791735" y="443186"/>
                </a:lnTo>
                <a:lnTo>
                  <a:pt x="1941578" y="592073"/>
                </a:lnTo>
                <a:lnTo>
                  <a:pt x="1784569" y="846522"/>
                </a:lnTo>
                <a:cubicBezTo>
                  <a:pt x="1845445" y="950713"/>
                  <a:pt x="1877248" y="1069211"/>
                  <a:pt x="1876709" y="1189831"/>
                </a:cubicBezTo>
                <a:lnTo>
                  <a:pt x="2140114" y="1331814"/>
                </a:lnTo>
                <a:lnTo>
                  <a:pt x="2084912" y="1535553"/>
                </a:lnTo>
                <a:lnTo>
                  <a:pt x="1785732" y="1525600"/>
                </a:lnTo>
                <a:cubicBezTo>
                  <a:pt x="1725214" y="1630328"/>
                  <a:pt x="1637758" y="1717226"/>
                  <a:pt x="1532358" y="1777359"/>
                </a:cubicBezTo>
                <a:lnTo>
                  <a:pt x="1541614" y="2076074"/>
                </a:lnTo>
                <a:lnTo>
                  <a:pt x="1336021" y="2131073"/>
                </a:lnTo>
                <a:lnTo>
                  <a:pt x="1194435" y="1867758"/>
                </a:lnTo>
                <a:cubicBezTo>
                  <a:pt x="1073041" y="1868295"/>
                  <a:pt x="953783" y="1836695"/>
                  <a:pt x="848922" y="1776208"/>
                </a:cubicBezTo>
                <a:lnTo>
                  <a:pt x="594811" y="1934174"/>
                </a:lnTo>
                <a:lnTo>
                  <a:pt x="444968" y="1785287"/>
                </a:lnTo>
                <a:lnTo>
                  <a:pt x="601977" y="1530838"/>
                </a:lnTo>
                <a:cubicBezTo>
                  <a:pt x="541101" y="1426647"/>
                  <a:pt x="509298" y="1308149"/>
                  <a:pt x="509837" y="1187529"/>
                </a:cubicBezTo>
                <a:lnTo>
                  <a:pt x="246432" y="1045546"/>
                </a:lnTo>
                <a:lnTo>
                  <a:pt x="301634" y="841807"/>
                </a:lnTo>
                <a:lnTo>
                  <a:pt x="600814" y="851760"/>
                </a:lnTo>
                <a:cubicBezTo>
                  <a:pt x="661332" y="747032"/>
                  <a:pt x="748788" y="660134"/>
                  <a:pt x="854188" y="600001"/>
                </a:cubicBezTo>
                <a:lnTo>
                  <a:pt x="844932" y="301286"/>
                </a:lnTo>
                <a:lnTo>
                  <a:pt x="1050525" y="246287"/>
                </a:lnTo>
                <a:lnTo>
                  <a:pt x="1192111" y="509602"/>
                </a:lnTo>
                <a:cubicBezTo>
                  <a:pt x="1313505" y="509065"/>
                  <a:pt x="1432763" y="540665"/>
                  <a:pt x="1537624" y="601152"/>
                </a:cubicBezTo>
                <a:lnTo>
                  <a:pt x="1537623" y="601152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832888" tIns="831128" rIns="832888" bIns="831129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3300" kern="1200" dirty="0"/>
              <a:t>Table</a:t>
            </a:r>
          </a:p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3300" kern="1200" dirty="0"/>
              <a:t>14</a:t>
            </a:r>
          </a:p>
        </p:txBody>
      </p:sp>
      <p:sp>
        <p:nvSpPr>
          <p:cNvPr id="9" name="화살표: 원형 8">
            <a:extLst>
              <a:ext uri="{FF2B5EF4-FFF2-40B4-BE49-F238E27FC236}">
                <a16:creationId xmlns:a16="http://schemas.microsoft.com/office/drawing/2014/main" id="{194420F1-4FF8-4F40-9600-A50BE8B41BD1}"/>
              </a:ext>
            </a:extLst>
          </p:cNvPr>
          <p:cNvSpPr/>
          <p:nvPr/>
        </p:nvSpPr>
        <p:spPr>
          <a:xfrm>
            <a:off x="5496252" y="2959779"/>
            <a:ext cx="4116308" cy="4106184"/>
          </a:xfrm>
          <a:prstGeom prst="circularArrow">
            <a:avLst>
              <a:gd name="adj1" fmla="val 4687"/>
              <a:gd name="adj2" fmla="val 299029"/>
              <a:gd name="adj3" fmla="val 2545110"/>
              <a:gd name="adj4" fmla="val 15800276"/>
              <a:gd name="adj5" fmla="val 5469"/>
            </a:avLst>
          </a:pr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도형 9">
            <a:extLst>
              <a:ext uri="{FF2B5EF4-FFF2-40B4-BE49-F238E27FC236}">
                <a16:creationId xmlns:a16="http://schemas.microsoft.com/office/drawing/2014/main" id="{8DDDAF53-48DB-4427-B5FE-D25403B401AB}"/>
              </a:ext>
            </a:extLst>
          </p:cNvPr>
          <p:cNvSpPr/>
          <p:nvPr/>
        </p:nvSpPr>
        <p:spPr>
          <a:xfrm>
            <a:off x="1763688" y="2070729"/>
            <a:ext cx="2990755" cy="298339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3071725C-DF0A-481F-82B0-F652F3BFD729}"/>
              </a:ext>
            </a:extLst>
          </p:cNvPr>
          <p:cNvSpPr/>
          <p:nvPr/>
        </p:nvSpPr>
        <p:spPr>
          <a:xfrm>
            <a:off x="2957800" y="476672"/>
            <a:ext cx="3224636" cy="321670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37BA8F59-2289-43E6-9546-B294052BD8B9}"/>
              </a:ext>
            </a:extLst>
          </p:cNvPr>
          <p:cNvGraphicFramePr/>
          <p:nvPr/>
        </p:nvGraphicFramePr>
        <p:xfrm>
          <a:off x="971600" y="764704"/>
          <a:ext cx="290247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53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DAF2298-B365-4C34-B9F1-6CD9796A1367}"/>
              </a:ext>
            </a:extLst>
          </p:cNvPr>
          <p:cNvSpPr/>
          <p:nvPr/>
        </p:nvSpPr>
        <p:spPr>
          <a:xfrm>
            <a:off x="4662524" y="2499130"/>
            <a:ext cx="3215865" cy="3207956"/>
          </a:xfrm>
          <a:custGeom>
            <a:avLst/>
            <a:gdLst>
              <a:gd name="connsiteX0" fmla="*/ 2277021 w 3207956"/>
              <a:gd name="connsiteY0" fmla="*/ 511472 h 3207956"/>
              <a:gd name="connsiteX1" fmla="*/ 2526549 w 3207956"/>
              <a:gd name="connsiteY1" fmla="*/ 302082 h 3207956"/>
              <a:gd name="connsiteX2" fmla="*/ 2725893 w 3207956"/>
              <a:gd name="connsiteY2" fmla="*/ 469351 h 3207956"/>
              <a:gd name="connsiteX3" fmla="*/ 2563014 w 3207956"/>
              <a:gd name="connsiteY3" fmla="*/ 751448 h 3207956"/>
              <a:gd name="connsiteX4" fmla="*/ 2821808 w 3207956"/>
              <a:gd name="connsiteY4" fmla="*/ 1199693 h 3207956"/>
              <a:gd name="connsiteX5" fmla="*/ 3147551 w 3207956"/>
              <a:gd name="connsiteY5" fmla="*/ 1199685 h 3207956"/>
              <a:gd name="connsiteX6" fmla="*/ 3192739 w 3207956"/>
              <a:gd name="connsiteY6" fmla="*/ 1455956 h 3207956"/>
              <a:gd name="connsiteX7" fmla="*/ 2886638 w 3207956"/>
              <a:gd name="connsiteY7" fmla="*/ 1567359 h 3207956"/>
              <a:gd name="connsiteX8" fmla="*/ 2796760 w 3207956"/>
              <a:gd name="connsiteY8" fmla="*/ 2077084 h 3207956"/>
              <a:gd name="connsiteX9" fmla="*/ 3046298 w 3207956"/>
              <a:gd name="connsiteY9" fmla="*/ 2286461 h 3207956"/>
              <a:gd name="connsiteX10" fmla="*/ 2916186 w 3207956"/>
              <a:gd name="connsiteY10" fmla="*/ 2511823 h 3207956"/>
              <a:gd name="connsiteX11" fmla="*/ 2610091 w 3207956"/>
              <a:gd name="connsiteY11" fmla="*/ 2400404 h 3207956"/>
              <a:gd name="connsiteX12" fmla="*/ 2213595 w 3207956"/>
              <a:gd name="connsiteY12" fmla="*/ 2733103 h 3207956"/>
              <a:gd name="connsiteX13" fmla="*/ 2270168 w 3207956"/>
              <a:gd name="connsiteY13" fmla="*/ 3053896 h 3207956"/>
              <a:gd name="connsiteX14" fmla="*/ 2025636 w 3207956"/>
              <a:gd name="connsiteY14" fmla="*/ 3142898 h 3207956"/>
              <a:gd name="connsiteX15" fmla="*/ 1862772 w 3207956"/>
              <a:gd name="connsiteY15" fmla="*/ 2860792 h 3207956"/>
              <a:gd name="connsiteX16" fmla="*/ 1345184 w 3207956"/>
              <a:gd name="connsiteY16" fmla="*/ 2860792 h 3207956"/>
              <a:gd name="connsiteX17" fmla="*/ 1182320 w 3207956"/>
              <a:gd name="connsiteY17" fmla="*/ 3142898 h 3207956"/>
              <a:gd name="connsiteX18" fmla="*/ 937788 w 3207956"/>
              <a:gd name="connsiteY18" fmla="*/ 3053896 h 3207956"/>
              <a:gd name="connsiteX19" fmla="*/ 994361 w 3207956"/>
              <a:gd name="connsiteY19" fmla="*/ 2733103 h 3207956"/>
              <a:gd name="connsiteX20" fmla="*/ 597865 w 3207956"/>
              <a:gd name="connsiteY20" fmla="*/ 2400404 h 3207956"/>
              <a:gd name="connsiteX21" fmla="*/ 291770 w 3207956"/>
              <a:gd name="connsiteY21" fmla="*/ 2511823 h 3207956"/>
              <a:gd name="connsiteX22" fmla="*/ 161658 w 3207956"/>
              <a:gd name="connsiteY22" fmla="*/ 2286461 h 3207956"/>
              <a:gd name="connsiteX23" fmla="*/ 411197 w 3207956"/>
              <a:gd name="connsiteY23" fmla="*/ 2077084 h 3207956"/>
              <a:gd name="connsiteX24" fmla="*/ 321319 w 3207956"/>
              <a:gd name="connsiteY24" fmla="*/ 1567359 h 3207956"/>
              <a:gd name="connsiteX25" fmla="*/ 15217 w 3207956"/>
              <a:gd name="connsiteY25" fmla="*/ 1455956 h 3207956"/>
              <a:gd name="connsiteX26" fmla="*/ 60405 w 3207956"/>
              <a:gd name="connsiteY26" fmla="*/ 1199685 h 3207956"/>
              <a:gd name="connsiteX27" fmla="*/ 386148 w 3207956"/>
              <a:gd name="connsiteY27" fmla="*/ 1199693 h 3207956"/>
              <a:gd name="connsiteX28" fmla="*/ 644942 w 3207956"/>
              <a:gd name="connsiteY28" fmla="*/ 751448 h 3207956"/>
              <a:gd name="connsiteX29" fmla="*/ 482063 w 3207956"/>
              <a:gd name="connsiteY29" fmla="*/ 469351 h 3207956"/>
              <a:gd name="connsiteX30" fmla="*/ 681407 w 3207956"/>
              <a:gd name="connsiteY30" fmla="*/ 302082 h 3207956"/>
              <a:gd name="connsiteX31" fmla="*/ 930935 w 3207956"/>
              <a:gd name="connsiteY31" fmla="*/ 511472 h 3207956"/>
              <a:gd name="connsiteX32" fmla="*/ 1417309 w 3207956"/>
              <a:gd name="connsiteY32" fmla="*/ 334446 h 3207956"/>
              <a:gd name="connsiteX33" fmla="*/ 1473865 w 3207956"/>
              <a:gd name="connsiteY33" fmla="*/ 13650 h 3207956"/>
              <a:gd name="connsiteX34" fmla="*/ 1734091 w 3207956"/>
              <a:gd name="connsiteY34" fmla="*/ 13650 h 3207956"/>
              <a:gd name="connsiteX35" fmla="*/ 1790647 w 3207956"/>
              <a:gd name="connsiteY35" fmla="*/ 334446 h 3207956"/>
              <a:gd name="connsiteX36" fmla="*/ 2277021 w 3207956"/>
              <a:gd name="connsiteY36" fmla="*/ 511472 h 320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207956" h="3207956">
                <a:moveTo>
                  <a:pt x="2277021" y="511472"/>
                </a:moveTo>
                <a:lnTo>
                  <a:pt x="2526549" y="302082"/>
                </a:lnTo>
                <a:lnTo>
                  <a:pt x="2725893" y="469351"/>
                </a:lnTo>
                <a:lnTo>
                  <a:pt x="2563014" y="751448"/>
                </a:lnTo>
                <a:cubicBezTo>
                  <a:pt x="2678830" y="881733"/>
                  <a:pt x="2766886" y="1034250"/>
                  <a:pt x="2821808" y="1199693"/>
                </a:cubicBezTo>
                <a:lnTo>
                  <a:pt x="3147551" y="1199685"/>
                </a:lnTo>
                <a:lnTo>
                  <a:pt x="3192739" y="1455956"/>
                </a:lnTo>
                <a:lnTo>
                  <a:pt x="2886638" y="1567359"/>
                </a:lnTo>
                <a:cubicBezTo>
                  <a:pt x="2891613" y="1741608"/>
                  <a:pt x="2861031" y="1915044"/>
                  <a:pt x="2796760" y="2077084"/>
                </a:cubicBezTo>
                <a:lnTo>
                  <a:pt x="3046298" y="2286461"/>
                </a:lnTo>
                <a:lnTo>
                  <a:pt x="2916186" y="2511823"/>
                </a:lnTo>
                <a:lnTo>
                  <a:pt x="2610091" y="2400404"/>
                </a:lnTo>
                <a:cubicBezTo>
                  <a:pt x="2501896" y="2537085"/>
                  <a:pt x="2366987" y="2650287"/>
                  <a:pt x="2213595" y="2733103"/>
                </a:cubicBezTo>
                <a:lnTo>
                  <a:pt x="2270168" y="3053896"/>
                </a:lnTo>
                <a:lnTo>
                  <a:pt x="2025636" y="3142898"/>
                </a:lnTo>
                <a:lnTo>
                  <a:pt x="1862772" y="2860792"/>
                </a:lnTo>
                <a:cubicBezTo>
                  <a:pt x="1692034" y="2895949"/>
                  <a:pt x="1515922" y="2895949"/>
                  <a:pt x="1345184" y="2860792"/>
                </a:cubicBezTo>
                <a:lnTo>
                  <a:pt x="1182320" y="3142898"/>
                </a:lnTo>
                <a:lnTo>
                  <a:pt x="937788" y="3053896"/>
                </a:lnTo>
                <a:lnTo>
                  <a:pt x="994361" y="2733103"/>
                </a:lnTo>
                <a:cubicBezTo>
                  <a:pt x="840969" y="2650287"/>
                  <a:pt x="706060" y="2537084"/>
                  <a:pt x="597865" y="2400404"/>
                </a:cubicBezTo>
                <a:lnTo>
                  <a:pt x="291770" y="2511823"/>
                </a:lnTo>
                <a:lnTo>
                  <a:pt x="161658" y="2286461"/>
                </a:lnTo>
                <a:lnTo>
                  <a:pt x="411197" y="2077084"/>
                </a:lnTo>
                <a:cubicBezTo>
                  <a:pt x="346925" y="1915045"/>
                  <a:pt x="316344" y="1741609"/>
                  <a:pt x="321319" y="1567359"/>
                </a:cubicBezTo>
                <a:lnTo>
                  <a:pt x="15217" y="1455956"/>
                </a:lnTo>
                <a:lnTo>
                  <a:pt x="60405" y="1199685"/>
                </a:lnTo>
                <a:lnTo>
                  <a:pt x="386148" y="1199693"/>
                </a:lnTo>
                <a:cubicBezTo>
                  <a:pt x="441070" y="1034251"/>
                  <a:pt x="529126" y="881734"/>
                  <a:pt x="644942" y="751448"/>
                </a:cubicBezTo>
                <a:lnTo>
                  <a:pt x="482063" y="469351"/>
                </a:lnTo>
                <a:lnTo>
                  <a:pt x="681407" y="302082"/>
                </a:lnTo>
                <a:lnTo>
                  <a:pt x="930935" y="511472"/>
                </a:lnTo>
                <a:cubicBezTo>
                  <a:pt x="1079352" y="420039"/>
                  <a:pt x="1244843" y="359805"/>
                  <a:pt x="1417309" y="334446"/>
                </a:cubicBezTo>
                <a:lnTo>
                  <a:pt x="1473865" y="13650"/>
                </a:lnTo>
                <a:lnTo>
                  <a:pt x="1734091" y="13650"/>
                </a:lnTo>
                <a:lnTo>
                  <a:pt x="1790647" y="334446"/>
                </a:lnTo>
                <a:cubicBezTo>
                  <a:pt x="1963113" y="359805"/>
                  <a:pt x="2128604" y="420039"/>
                  <a:pt x="2277021" y="511472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713522" tIns="820028" rIns="713522" bIns="876132" numCol="1" spcCol="1270" anchor="ctr" anchorCtr="0">
            <a:noAutofit/>
          </a:bodyPr>
          <a:lstStyle/>
          <a:p>
            <a:pPr lvl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5400" dirty="0"/>
              <a:t>.java</a:t>
            </a:r>
          </a:p>
          <a:p>
            <a:pPr lvl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5400" dirty="0"/>
              <a:t>78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A946181-4D80-4188-9B10-13DA4D3249DA}"/>
              </a:ext>
            </a:extLst>
          </p:cNvPr>
          <p:cNvSpPr/>
          <p:nvPr/>
        </p:nvSpPr>
        <p:spPr>
          <a:xfrm>
            <a:off x="2195736" y="2752125"/>
            <a:ext cx="2338811" cy="2333059"/>
          </a:xfrm>
          <a:custGeom>
            <a:avLst/>
            <a:gdLst>
              <a:gd name="connsiteX0" fmla="*/ 1745704 w 2333059"/>
              <a:gd name="connsiteY0" fmla="*/ 590905 h 2333059"/>
              <a:gd name="connsiteX1" fmla="*/ 2089909 w 2333059"/>
              <a:gd name="connsiteY1" fmla="*/ 487168 h 2333059"/>
              <a:gd name="connsiteX2" fmla="*/ 2216564 w 2333059"/>
              <a:gd name="connsiteY2" fmla="*/ 706540 h 2333059"/>
              <a:gd name="connsiteX3" fmla="*/ 1954623 w 2333059"/>
              <a:gd name="connsiteY3" fmla="*/ 952762 h 2333059"/>
              <a:gd name="connsiteX4" fmla="*/ 1954623 w 2333059"/>
              <a:gd name="connsiteY4" fmla="*/ 1380298 h 2333059"/>
              <a:gd name="connsiteX5" fmla="*/ 2216564 w 2333059"/>
              <a:gd name="connsiteY5" fmla="*/ 1626519 h 2333059"/>
              <a:gd name="connsiteX6" fmla="*/ 2089909 w 2333059"/>
              <a:gd name="connsiteY6" fmla="*/ 1845891 h 2333059"/>
              <a:gd name="connsiteX7" fmla="*/ 1745704 w 2333059"/>
              <a:gd name="connsiteY7" fmla="*/ 1742154 h 2333059"/>
              <a:gd name="connsiteX8" fmla="*/ 1375447 w 2333059"/>
              <a:gd name="connsiteY8" fmla="*/ 1955922 h 2333059"/>
              <a:gd name="connsiteX9" fmla="*/ 1293184 w 2333059"/>
              <a:gd name="connsiteY9" fmla="*/ 2305881 h 2333059"/>
              <a:gd name="connsiteX10" fmla="*/ 1039875 w 2333059"/>
              <a:gd name="connsiteY10" fmla="*/ 2305881 h 2333059"/>
              <a:gd name="connsiteX11" fmla="*/ 957611 w 2333059"/>
              <a:gd name="connsiteY11" fmla="*/ 1955922 h 2333059"/>
              <a:gd name="connsiteX12" fmla="*/ 587354 w 2333059"/>
              <a:gd name="connsiteY12" fmla="*/ 1742154 h 2333059"/>
              <a:gd name="connsiteX13" fmla="*/ 243150 w 2333059"/>
              <a:gd name="connsiteY13" fmla="*/ 1845891 h 2333059"/>
              <a:gd name="connsiteX14" fmla="*/ 116495 w 2333059"/>
              <a:gd name="connsiteY14" fmla="*/ 1626519 h 2333059"/>
              <a:gd name="connsiteX15" fmla="*/ 378436 w 2333059"/>
              <a:gd name="connsiteY15" fmla="*/ 1380297 h 2333059"/>
              <a:gd name="connsiteX16" fmla="*/ 378436 w 2333059"/>
              <a:gd name="connsiteY16" fmla="*/ 952761 h 2333059"/>
              <a:gd name="connsiteX17" fmla="*/ 116495 w 2333059"/>
              <a:gd name="connsiteY17" fmla="*/ 706540 h 2333059"/>
              <a:gd name="connsiteX18" fmla="*/ 243150 w 2333059"/>
              <a:gd name="connsiteY18" fmla="*/ 487168 h 2333059"/>
              <a:gd name="connsiteX19" fmla="*/ 587355 w 2333059"/>
              <a:gd name="connsiteY19" fmla="*/ 590905 h 2333059"/>
              <a:gd name="connsiteX20" fmla="*/ 957612 w 2333059"/>
              <a:gd name="connsiteY20" fmla="*/ 377137 h 2333059"/>
              <a:gd name="connsiteX21" fmla="*/ 1039875 w 2333059"/>
              <a:gd name="connsiteY21" fmla="*/ 27178 h 2333059"/>
              <a:gd name="connsiteX22" fmla="*/ 1293184 w 2333059"/>
              <a:gd name="connsiteY22" fmla="*/ 27178 h 2333059"/>
              <a:gd name="connsiteX23" fmla="*/ 1375448 w 2333059"/>
              <a:gd name="connsiteY23" fmla="*/ 377137 h 2333059"/>
              <a:gd name="connsiteX24" fmla="*/ 1745705 w 2333059"/>
              <a:gd name="connsiteY24" fmla="*/ 590905 h 2333059"/>
              <a:gd name="connsiteX25" fmla="*/ 1745704 w 2333059"/>
              <a:gd name="connsiteY25" fmla="*/ 590905 h 23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33059" h="2333059">
                <a:moveTo>
                  <a:pt x="1745704" y="590905"/>
                </a:moveTo>
                <a:lnTo>
                  <a:pt x="2089909" y="487168"/>
                </a:lnTo>
                <a:lnTo>
                  <a:pt x="2216564" y="706540"/>
                </a:lnTo>
                <a:lnTo>
                  <a:pt x="1954623" y="952762"/>
                </a:lnTo>
                <a:cubicBezTo>
                  <a:pt x="1992593" y="1092745"/>
                  <a:pt x="1992593" y="1240315"/>
                  <a:pt x="1954623" y="1380298"/>
                </a:cubicBezTo>
                <a:lnTo>
                  <a:pt x="2216564" y="1626519"/>
                </a:lnTo>
                <a:lnTo>
                  <a:pt x="2089909" y="1845891"/>
                </a:lnTo>
                <a:lnTo>
                  <a:pt x="1745704" y="1742154"/>
                </a:lnTo>
                <a:cubicBezTo>
                  <a:pt x="1643460" y="1845028"/>
                  <a:pt x="1515661" y="1918813"/>
                  <a:pt x="1375447" y="1955922"/>
                </a:cubicBezTo>
                <a:lnTo>
                  <a:pt x="1293184" y="2305881"/>
                </a:lnTo>
                <a:lnTo>
                  <a:pt x="1039875" y="2305881"/>
                </a:lnTo>
                <a:lnTo>
                  <a:pt x="957611" y="1955922"/>
                </a:lnTo>
                <a:cubicBezTo>
                  <a:pt x="817397" y="1918813"/>
                  <a:pt x="689598" y="1845028"/>
                  <a:pt x="587354" y="1742154"/>
                </a:cubicBezTo>
                <a:lnTo>
                  <a:pt x="243150" y="1845891"/>
                </a:lnTo>
                <a:lnTo>
                  <a:pt x="116495" y="1626519"/>
                </a:lnTo>
                <a:lnTo>
                  <a:pt x="378436" y="1380297"/>
                </a:lnTo>
                <a:cubicBezTo>
                  <a:pt x="340466" y="1240314"/>
                  <a:pt x="340466" y="1092744"/>
                  <a:pt x="378436" y="952761"/>
                </a:cubicBezTo>
                <a:lnTo>
                  <a:pt x="116495" y="706540"/>
                </a:lnTo>
                <a:lnTo>
                  <a:pt x="243150" y="487168"/>
                </a:lnTo>
                <a:lnTo>
                  <a:pt x="587355" y="590905"/>
                </a:lnTo>
                <a:cubicBezTo>
                  <a:pt x="689599" y="488031"/>
                  <a:pt x="817398" y="414246"/>
                  <a:pt x="957612" y="377137"/>
                </a:cubicBezTo>
                <a:lnTo>
                  <a:pt x="1039875" y="27178"/>
                </a:lnTo>
                <a:lnTo>
                  <a:pt x="1293184" y="27178"/>
                </a:lnTo>
                <a:lnTo>
                  <a:pt x="1375448" y="377137"/>
                </a:lnTo>
                <a:cubicBezTo>
                  <a:pt x="1515662" y="414246"/>
                  <a:pt x="1643461" y="488031"/>
                  <a:pt x="1745705" y="590905"/>
                </a:cubicBezTo>
                <a:lnTo>
                  <a:pt x="1745704" y="590905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265" tIns="632815" rIns="629265" bIns="63281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300" dirty="0"/>
              <a:t>.</a:t>
            </a:r>
            <a:r>
              <a:rPr lang="en-US" altLang="ko-KR" sz="3300" dirty="0" err="1"/>
              <a:t>jsp</a:t>
            </a:r>
            <a:endParaRPr lang="en-US" altLang="ko-KR" sz="3300" dirty="0"/>
          </a:p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300" dirty="0"/>
              <a:t>42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97B129B-58BF-4CCF-857C-2A3EA87D8F40}"/>
              </a:ext>
            </a:extLst>
          </p:cNvPr>
          <p:cNvSpPr/>
          <p:nvPr/>
        </p:nvSpPr>
        <p:spPr>
          <a:xfrm>
            <a:off x="3131840" y="764704"/>
            <a:ext cx="2927735" cy="2914038"/>
          </a:xfrm>
          <a:custGeom>
            <a:avLst/>
            <a:gdLst>
              <a:gd name="connsiteX0" fmla="*/ 1786703 w 2386546"/>
              <a:gd name="connsiteY0" fmla="*/ 602125 h 2377360"/>
              <a:gd name="connsiteX1" fmla="*/ 2137191 w 2386546"/>
              <a:gd name="connsiteY1" fmla="*/ 495581 h 2377360"/>
              <a:gd name="connsiteX2" fmla="*/ 2267079 w 2386546"/>
              <a:gd name="connsiteY2" fmla="*/ 719320 h 2377360"/>
              <a:gd name="connsiteX3" fmla="*/ 2000764 w 2386546"/>
              <a:gd name="connsiteY3" fmla="*/ 970853 h 2377360"/>
              <a:gd name="connsiteX4" fmla="*/ 2000764 w 2386546"/>
              <a:gd name="connsiteY4" fmla="*/ 1406507 h 2377360"/>
              <a:gd name="connsiteX5" fmla="*/ 2267079 w 2386546"/>
              <a:gd name="connsiteY5" fmla="*/ 1658040 h 2377360"/>
              <a:gd name="connsiteX6" fmla="*/ 2137191 w 2386546"/>
              <a:gd name="connsiteY6" fmla="*/ 1881779 h 2377360"/>
              <a:gd name="connsiteX7" fmla="*/ 1786703 w 2386546"/>
              <a:gd name="connsiteY7" fmla="*/ 1775235 h 2377360"/>
              <a:gd name="connsiteX8" fmla="*/ 1407333 w 2386546"/>
              <a:gd name="connsiteY8" fmla="*/ 1993062 h 2377360"/>
              <a:gd name="connsiteX9" fmla="*/ 1323508 w 2386546"/>
              <a:gd name="connsiteY9" fmla="*/ 2349666 h 2377360"/>
              <a:gd name="connsiteX10" fmla="*/ 1063038 w 2386546"/>
              <a:gd name="connsiteY10" fmla="*/ 2349666 h 2377360"/>
              <a:gd name="connsiteX11" fmla="*/ 979212 w 2386546"/>
              <a:gd name="connsiteY11" fmla="*/ 1993062 h 2377360"/>
              <a:gd name="connsiteX12" fmla="*/ 599842 w 2386546"/>
              <a:gd name="connsiteY12" fmla="*/ 1775235 h 2377360"/>
              <a:gd name="connsiteX13" fmla="*/ 249355 w 2386546"/>
              <a:gd name="connsiteY13" fmla="*/ 1881779 h 2377360"/>
              <a:gd name="connsiteX14" fmla="*/ 119467 w 2386546"/>
              <a:gd name="connsiteY14" fmla="*/ 1658040 h 2377360"/>
              <a:gd name="connsiteX15" fmla="*/ 385782 w 2386546"/>
              <a:gd name="connsiteY15" fmla="*/ 1406507 h 2377360"/>
              <a:gd name="connsiteX16" fmla="*/ 385782 w 2386546"/>
              <a:gd name="connsiteY16" fmla="*/ 970853 h 2377360"/>
              <a:gd name="connsiteX17" fmla="*/ 119467 w 2386546"/>
              <a:gd name="connsiteY17" fmla="*/ 719320 h 2377360"/>
              <a:gd name="connsiteX18" fmla="*/ 249355 w 2386546"/>
              <a:gd name="connsiteY18" fmla="*/ 495581 h 2377360"/>
              <a:gd name="connsiteX19" fmla="*/ 599843 w 2386546"/>
              <a:gd name="connsiteY19" fmla="*/ 602125 h 2377360"/>
              <a:gd name="connsiteX20" fmla="*/ 979213 w 2386546"/>
              <a:gd name="connsiteY20" fmla="*/ 384298 h 2377360"/>
              <a:gd name="connsiteX21" fmla="*/ 1063038 w 2386546"/>
              <a:gd name="connsiteY21" fmla="*/ 27694 h 2377360"/>
              <a:gd name="connsiteX22" fmla="*/ 1323508 w 2386546"/>
              <a:gd name="connsiteY22" fmla="*/ 27694 h 2377360"/>
              <a:gd name="connsiteX23" fmla="*/ 1407334 w 2386546"/>
              <a:gd name="connsiteY23" fmla="*/ 384298 h 2377360"/>
              <a:gd name="connsiteX24" fmla="*/ 1786704 w 2386546"/>
              <a:gd name="connsiteY24" fmla="*/ 602125 h 2377360"/>
              <a:gd name="connsiteX25" fmla="*/ 1786703 w 2386546"/>
              <a:gd name="connsiteY25" fmla="*/ 602125 h 23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86546" h="2377360">
                <a:moveTo>
                  <a:pt x="1537623" y="601152"/>
                </a:moveTo>
                <a:lnTo>
                  <a:pt x="1791735" y="443186"/>
                </a:lnTo>
                <a:lnTo>
                  <a:pt x="1941578" y="592073"/>
                </a:lnTo>
                <a:lnTo>
                  <a:pt x="1784569" y="846522"/>
                </a:lnTo>
                <a:cubicBezTo>
                  <a:pt x="1845445" y="950713"/>
                  <a:pt x="1877248" y="1069211"/>
                  <a:pt x="1876709" y="1189831"/>
                </a:cubicBezTo>
                <a:lnTo>
                  <a:pt x="2140114" y="1331814"/>
                </a:lnTo>
                <a:lnTo>
                  <a:pt x="2084912" y="1535553"/>
                </a:lnTo>
                <a:lnTo>
                  <a:pt x="1785732" y="1525600"/>
                </a:lnTo>
                <a:cubicBezTo>
                  <a:pt x="1725214" y="1630328"/>
                  <a:pt x="1637758" y="1717226"/>
                  <a:pt x="1532358" y="1777359"/>
                </a:cubicBezTo>
                <a:lnTo>
                  <a:pt x="1541614" y="2076074"/>
                </a:lnTo>
                <a:lnTo>
                  <a:pt x="1336021" y="2131073"/>
                </a:lnTo>
                <a:lnTo>
                  <a:pt x="1194435" y="1867758"/>
                </a:lnTo>
                <a:cubicBezTo>
                  <a:pt x="1073041" y="1868295"/>
                  <a:pt x="953783" y="1836695"/>
                  <a:pt x="848922" y="1776208"/>
                </a:cubicBezTo>
                <a:lnTo>
                  <a:pt x="594811" y="1934174"/>
                </a:lnTo>
                <a:lnTo>
                  <a:pt x="444968" y="1785287"/>
                </a:lnTo>
                <a:lnTo>
                  <a:pt x="601977" y="1530838"/>
                </a:lnTo>
                <a:cubicBezTo>
                  <a:pt x="541101" y="1426647"/>
                  <a:pt x="509298" y="1308149"/>
                  <a:pt x="509837" y="1187529"/>
                </a:cubicBezTo>
                <a:lnTo>
                  <a:pt x="246432" y="1045546"/>
                </a:lnTo>
                <a:lnTo>
                  <a:pt x="301634" y="841807"/>
                </a:lnTo>
                <a:lnTo>
                  <a:pt x="600814" y="851760"/>
                </a:lnTo>
                <a:cubicBezTo>
                  <a:pt x="661332" y="747032"/>
                  <a:pt x="748788" y="660134"/>
                  <a:pt x="854188" y="600001"/>
                </a:cubicBezTo>
                <a:lnTo>
                  <a:pt x="844932" y="301286"/>
                </a:lnTo>
                <a:lnTo>
                  <a:pt x="1050525" y="246287"/>
                </a:lnTo>
                <a:lnTo>
                  <a:pt x="1192111" y="509602"/>
                </a:lnTo>
                <a:cubicBezTo>
                  <a:pt x="1313505" y="509065"/>
                  <a:pt x="1432763" y="540665"/>
                  <a:pt x="1537624" y="601152"/>
                </a:cubicBezTo>
                <a:lnTo>
                  <a:pt x="1537623" y="601152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832888" tIns="831128" rIns="832888" bIns="831129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300" dirty="0"/>
              <a:t>Table</a:t>
            </a:r>
          </a:p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300" dirty="0"/>
              <a:t>14</a:t>
            </a:r>
          </a:p>
        </p:txBody>
      </p:sp>
      <p:sp>
        <p:nvSpPr>
          <p:cNvPr id="9" name="화살표: 원형 8">
            <a:extLst>
              <a:ext uri="{FF2B5EF4-FFF2-40B4-BE49-F238E27FC236}">
                <a16:creationId xmlns:a16="http://schemas.microsoft.com/office/drawing/2014/main" id="{194420F1-4FF8-4F40-9600-A50BE8B41BD1}"/>
              </a:ext>
            </a:extLst>
          </p:cNvPr>
          <p:cNvSpPr/>
          <p:nvPr/>
        </p:nvSpPr>
        <p:spPr>
          <a:xfrm>
            <a:off x="5496252" y="2959779"/>
            <a:ext cx="4116308" cy="4106184"/>
          </a:xfrm>
          <a:prstGeom prst="circularArrow">
            <a:avLst>
              <a:gd name="adj1" fmla="val 4687"/>
              <a:gd name="adj2" fmla="val 299029"/>
              <a:gd name="adj3" fmla="val 2545110"/>
              <a:gd name="adj4" fmla="val 15800276"/>
              <a:gd name="adj5" fmla="val 5469"/>
            </a:avLst>
          </a:pr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도형 9">
            <a:extLst>
              <a:ext uri="{FF2B5EF4-FFF2-40B4-BE49-F238E27FC236}">
                <a16:creationId xmlns:a16="http://schemas.microsoft.com/office/drawing/2014/main" id="{8DDDAF53-48DB-4427-B5FE-D25403B401AB}"/>
              </a:ext>
            </a:extLst>
          </p:cNvPr>
          <p:cNvSpPr/>
          <p:nvPr/>
        </p:nvSpPr>
        <p:spPr>
          <a:xfrm>
            <a:off x="1763688" y="2070729"/>
            <a:ext cx="2990755" cy="298339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3071725C-DF0A-481F-82B0-F652F3BFD729}"/>
              </a:ext>
            </a:extLst>
          </p:cNvPr>
          <p:cNvSpPr/>
          <p:nvPr/>
        </p:nvSpPr>
        <p:spPr>
          <a:xfrm>
            <a:off x="2957800" y="476672"/>
            <a:ext cx="3224636" cy="321670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37BA8F59-2289-43E6-9546-B294052BD8B9}"/>
              </a:ext>
            </a:extLst>
          </p:cNvPr>
          <p:cNvGraphicFramePr/>
          <p:nvPr/>
        </p:nvGraphicFramePr>
        <p:xfrm>
          <a:off x="971600" y="764704"/>
          <a:ext cx="290247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1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DAF2298-B365-4C34-B9F1-6CD9796A1367}"/>
              </a:ext>
            </a:extLst>
          </p:cNvPr>
          <p:cNvSpPr/>
          <p:nvPr/>
        </p:nvSpPr>
        <p:spPr>
          <a:xfrm>
            <a:off x="4662524" y="2499130"/>
            <a:ext cx="3215865" cy="3207956"/>
          </a:xfrm>
          <a:custGeom>
            <a:avLst/>
            <a:gdLst>
              <a:gd name="connsiteX0" fmla="*/ 2277021 w 3207956"/>
              <a:gd name="connsiteY0" fmla="*/ 511472 h 3207956"/>
              <a:gd name="connsiteX1" fmla="*/ 2526549 w 3207956"/>
              <a:gd name="connsiteY1" fmla="*/ 302082 h 3207956"/>
              <a:gd name="connsiteX2" fmla="*/ 2725893 w 3207956"/>
              <a:gd name="connsiteY2" fmla="*/ 469351 h 3207956"/>
              <a:gd name="connsiteX3" fmla="*/ 2563014 w 3207956"/>
              <a:gd name="connsiteY3" fmla="*/ 751448 h 3207956"/>
              <a:gd name="connsiteX4" fmla="*/ 2821808 w 3207956"/>
              <a:gd name="connsiteY4" fmla="*/ 1199693 h 3207956"/>
              <a:gd name="connsiteX5" fmla="*/ 3147551 w 3207956"/>
              <a:gd name="connsiteY5" fmla="*/ 1199685 h 3207956"/>
              <a:gd name="connsiteX6" fmla="*/ 3192739 w 3207956"/>
              <a:gd name="connsiteY6" fmla="*/ 1455956 h 3207956"/>
              <a:gd name="connsiteX7" fmla="*/ 2886638 w 3207956"/>
              <a:gd name="connsiteY7" fmla="*/ 1567359 h 3207956"/>
              <a:gd name="connsiteX8" fmla="*/ 2796760 w 3207956"/>
              <a:gd name="connsiteY8" fmla="*/ 2077084 h 3207956"/>
              <a:gd name="connsiteX9" fmla="*/ 3046298 w 3207956"/>
              <a:gd name="connsiteY9" fmla="*/ 2286461 h 3207956"/>
              <a:gd name="connsiteX10" fmla="*/ 2916186 w 3207956"/>
              <a:gd name="connsiteY10" fmla="*/ 2511823 h 3207956"/>
              <a:gd name="connsiteX11" fmla="*/ 2610091 w 3207956"/>
              <a:gd name="connsiteY11" fmla="*/ 2400404 h 3207956"/>
              <a:gd name="connsiteX12" fmla="*/ 2213595 w 3207956"/>
              <a:gd name="connsiteY12" fmla="*/ 2733103 h 3207956"/>
              <a:gd name="connsiteX13" fmla="*/ 2270168 w 3207956"/>
              <a:gd name="connsiteY13" fmla="*/ 3053896 h 3207956"/>
              <a:gd name="connsiteX14" fmla="*/ 2025636 w 3207956"/>
              <a:gd name="connsiteY14" fmla="*/ 3142898 h 3207956"/>
              <a:gd name="connsiteX15" fmla="*/ 1862772 w 3207956"/>
              <a:gd name="connsiteY15" fmla="*/ 2860792 h 3207956"/>
              <a:gd name="connsiteX16" fmla="*/ 1345184 w 3207956"/>
              <a:gd name="connsiteY16" fmla="*/ 2860792 h 3207956"/>
              <a:gd name="connsiteX17" fmla="*/ 1182320 w 3207956"/>
              <a:gd name="connsiteY17" fmla="*/ 3142898 h 3207956"/>
              <a:gd name="connsiteX18" fmla="*/ 937788 w 3207956"/>
              <a:gd name="connsiteY18" fmla="*/ 3053896 h 3207956"/>
              <a:gd name="connsiteX19" fmla="*/ 994361 w 3207956"/>
              <a:gd name="connsiteY19" fmla="*/ 2733103 h 3207956"/>
              <a:gd name="connsiteX20" fmla="*/ 597865 w 3207956"/>
              <a:gd name="connsiteY20" fmla="*/ 2400404 h 3207956"/>
              <a:gd name="connsiteX21" fmla="*/ 291770 w 3207956"/>
              <a:gd name="connsiteY21" fmla="*/ 2511823 h 3207956"/>
              <a:gd name="connsiteX22" fmla="*/ 161658 w 3207956"/>
              <a:gd name="connsiteY22" fmla="*/ 2286461 h 3207956"/>
              <a:gd name="connsiteX23" fmla="*/ 411197 w 3207956"/>
              <a:gd name="connsiteY23" fmla="*/ 2077084 h 3207956"/>
              <a:gd name="connsiteX24" fmla="*/ 321319 w 3207956"/>
              <a:gd name="connsiteY24" fmla="*/ 1567359 h 3207956"/>
              <a:gd name="connsiteX25" fmla="*/ 15217 w 3207956"/>
              <a:gd name="connsiteY25" fmla="*/ 1455956 h 3207956"/>
              <a:gd name="connsiteX26" fmla="*/ 60405 w 3207956"/>
              <a:gd name="connsiteY26" fmla="*/ 1199685 h 3207956"/>
              <a:gd name="connsiteX27" fmla="*/ 386148 w 3207956"/>
              <a:gd name="connsiteY27" fmla="*/ 1199693 h 3207956"/>
              <a:gd name="connsiteX28" fmla="*/ 644942 w 3207956"/>
              <a:gd name="connsiteY28" fmla="*/ 751448 h 3207956"/>
              <a:gd name="connsiteX29" fmla="*/ 482063 w 3207956"/>
              <a:gd name="connsiteY29" fmla="*/ 469351 h 3207956"/>
              <a:gd name="connsiteX30" fmla="*/ 681407 w 3207956"/>
              <a:gd name="connsiteY30" fmla="*/ 302082 h 3207956"/>
              <a:gd name="connsiteX31" fmla="*/ 930935 w 3207956"/>
              <a:gd name="connsiteY31" fmla="*/ 511472 h 3207956"/>
              <a:gd name="connsiteX32" fmla="*/ 1417309 w 3207956"/>
              <a:gd name="connsiteY32" fmla="*/ 334446 h 3207956"/>
              <a:gd name="connsiteX33" fmla="*/ 1473865 w 3207956"/>
              <a:gd name="connsiteY33" fmla="*/ 13650 h 3207956"/>
              <a:gd name="connsiteX34" fmla="*/ 1734091 w 3207956"/>
              <a:gd name="connsiteY34" fmla="*/ 13650 h 3207956"/>
              <a:gd name="connsiteX35" fmla="*/ 1790647 w 3207956"/>
              <a:gd name="connsiteY35" fmla="*/ 334446 h 3207956"/>
              <a:gd name="connsiteX36" fmla="*/ 2277021 w 3207956"/>
              <a:gd name="connsiteY36" fmla="*/ 511472 h 320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207956" h="3207956">
                <a:moveTo>
                  <a:pt x="2277021" y="511472"/>
                </a:moveTo>
                <a:lnTo>
                  <a:pt x="2526549" y="302082"/>
                </a:lnTo>
                <a:lnTo>
                  <a:pt x="2725893" y="469351"/>
                </a:lnTo>
                <a:lnTo>
                  <a:pt x="2563014" y="751448"/>
                </a:lnTo>
                <a:cubicBezTo>
                  <a:pt x="2678830" y="881733"/>
                  <a:pt x="2766886" y="1034250"/>
                  <a:pt x="2821808" y="1199693"/>
                </a:cubicBezTo>
                <a:lnTo>
                  <a:pt x="3147551" y="1199685"/>
                </a:lnTo>
                <a:lnTo>
                  <a:pt x="3192739" y="1455956"/>
                </a:lnTo>
                <a:lnTo>
                  <a:pt x="2886638" y="1567359"/>
                </a:lnTo>
                <a:cubicBezTo>
                  <a:pt x="2891613" y="1741608"/>
                  <a:pt x="2861031" y="1915044"/>
                  <a:pt x="2796760" y="2077084"/>
                </a:cubicBezTo>
                <a:lnTo>
                  <a:pt x="3046298" y="2286461"/>
                </a:lnTo>
                <a:lnTo>
                  <a:pt x="2916186" y="2511823"/>
                </a:lnTo>
                <a:lnTo>
                  <a:pt x="2610091" y="2400404"/>
                </a:lnTo>
                <a:cubicBezTo>
                  <a:pt x="2501896" y="2537085"/>
                  <a:pt x="2366987" y="2650287"/>
                  <a:pt x="2213595" y="2733103"/>
                </a:cubicBezTo>
                <a:lnTo>
                  <a:pt x="2270168" y="3053896"/>
                </a:lnTo>
                <a:lnTo>
                  <a:pt x="2025636" y="3142898"/>
                </a:lnTo>
                <a:lnTo>
                  <a:pt x="1862772" y="2860792"/>
                </a:lnTo>
                <a:cubicBezTo>
                  <a:pt x="1692034" y="2895949"/>
                  <a:pt x="1515922" y="2895949"/>
                  <a:pt x="1345184" y="2860792"/>
                </a:cubicBezTo>
                <a:lnTo>
                  <a:pt x="1182320" y="3142898"/>
                </a:lnTo>
                <a:lnTo>
                  <a:pt x="937788" y="3053896"/>
                </a:lnTo>
                <a:lnTo>
                  <a:pt x="994361" y="2733103"/>
                </a:lnTo>
                <a:cubicBezTo>
                  <a:pt x="840969" y="2650287"/>
                  <a:pt x="706060" y="2537084"/>
                  <a:pt x="597865" y="2400404"/>
                </a:cubicBezTo>
                <a:lnTo>
                  <a:pt x="291770" y="2511823"/>
                </a:lnTo>
                <a:lnTo>
                  <a:pt x="161658" y="2286461"/>
                </a:lnTo>
                <a:lnTo>
                  <a:pt x="411197" y="2077084"/>
                </a:lnTo>
                <a:cubicBezTo>
                  <a:pt x="346925" y="1915045"/>
                  <a:pt x="316344" y="1741609"/>
                  <a:pt x="321319" y="1567359"/>
                </a:cubicBezTo>
                <a:lnTo>
                  <a:pt x="15217" y="1455956"/>
                </a:lnTo>
                <a:lnTo>
                  <a:pt x="60405" y="1199685"/>
                </a:lnTo>
                <a:lnTo>
                  <a:pt x="386148" y="1199693"/>
                </a:lnTo>
                <a:cubicBezTo>
                  <a:pt x="441070" y="1034251"/>
                  <a:pt x="529126" y="881734"/>
                  <a:pt x="644942" y="751448"/>
                </a:cubicBezTo>
                <a:lnTo>
                  <a:pt x="482063" y="469351"/>
                </a:lnTo>
                <a:lnTo>
                  <a:pt x="681407" y="302082"/>
                </a:lnTo>
                <a:lnTo>
                  <a:pt x="930935" y="511472"/>
                </a:lnTo>
                <a:cubicBezTo>
                  <a:pt x="1079352" y="420039"/>
                  <a:pt x="1244843" y="359805"/>
                  <a:pt x="1417309" y="334446"/>
                </a:cubicBezTo>
                <a:lnTo>
                  <a:pt x="1473865" y="13650"/>
                </a:lnTo>
                <a:lnTo>
                  <a:pt x="1734091" y="13650"/>
                </a:lnTo>
                <a:lnTo>
                  <a:pt x="1790647" y="334446"/>
                </a:lnTo>
                <a:cubicBezTo>
                  <a:pt x="1963113" y="359805"/>
                  <a:pt x="2128604" y="420039"/>
                  <a:pt x="2277021" y="511472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713522" tIns="820028" rIns="713522" bIns="876132" numCol="1" spcCol="1270" anchor="ctr" anchorCtr="0">
            <a:noAutofit/>
          </a:bodyPr>
          <a:lstStyle/>
          <a:p>
            <a:pPr marL="0" lvl="0" indent="0" algn="ctr" defTabSz="2400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5400" kern="1200" dirty="0"/>
              <a:t>.java</a:t>
            </a:r>
          </a:p>
          <a:p>
            <a:pPr marL="0" lvl="0" indent="0" algn="ctr" defTabSz="2400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5400" kern="1200" dirty="0"/>
              <a:t>78</a:t>
            </a:r>
            <a:endParaRPr lang="ko-KR" altLang="en-US" sz="5400" kern="12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A946181-4D80-4188-9B10-13DA4D3249DA}"/>
              </a:ext>
            </a:extLst>
          </p:cNvPr>
          <p:cNvSpPr/>
          <p:nvPr/>
        </p:nvSpPr>
        <p:spPr>
          <a:xfrm>
            <a:off x="2195736" y="2752125"/>
            <a:ext cx="2338811" cy="2333059"/>
          </a:xfrm>
          <a:custGeom>
            <a:avLst/>
            <a:gdLst>
              <a:gd name="connsiteX0" fmla="*/ 1745704 w 2333059"/>
              <a:gd name="connsiteY0" fmla="*/ 590905 h 2333059"/>
              <a:gd name="connsiteX1" fmla="*/ 2089909 w 2333059"/>
              <a:gd name="connsiteY1" fmla="*/ 487168 h 2333059"/>
              <a:gd name="connsiteX2" fmla="*/ 2216564 w 2333059"/>
              <a:gd name="connsiteY2" fmla="*/ 706540 h 2333059"/>
              <a:gd name="connsiteX3" fmla="*/ 1954623 w 2333059"/>
              <a:gd name="connsiteY3" fmla="*/ 952762 h 2333059"/>
              <a:gd name="connsiteX4" fmla="*/ 1954623 w 2333059"/>
              <a:gd name="connsiteY4" fmla="*/ 1380298 h 2333059"/>
              <a:gd name="connsiteX5" fmla="*/ 2216564 w 2333059"/>
              <a:gd name="connsiteY5" fmla="*/ 1626519 h 2333059"/>
              <a:gd name="connsiteX6" fmla="*/ 2089909 w 2333059"/>
              <a:gd name="connsiteY6" fmla="*/ 1845891 h 2333059"/>
              <a:gd name="connsiteX7" fmla="*/ 1745704 w 2333059"/>
              <a:gd name="connsiteY7" fmla="*/ 1742154 h 2333059"/>
              <a:gd name="connsiteX8" fmla="*/ 1375447 w 2333059"/>
              <a:gd name="connsiteY8" fmla="*/ 1955922 h 2333059"/>
              <a:gd name="connsiteX9" fmla="*/ 1293184 w 2333059"/>
              <a:gd name="connsiteY9" fmla="*/ 2305881 h 2333059"/>
              <a:gd name="connsiteX10" fmla="*/ 1039875 w 2333059"/>
              <a:gd name="connsiteY10" fmla="*/ 2305881 h 2333059"/>
              <a:gd name="connsiteX11" fmla="*/ 957611 w 2333059"/>
              <a:gd name="connsiteY11" fmla="*/ 1955922 h 2333059"/>
              <a:gd name="connsiteX12" fmla="*/ 587354 w 2333059"/>
              <a:gd name="connsiteY12" fmla="*/ 1742154 h 2333059"/>
              <a:gd name="connsiteX13" fmla="*/ 243150 w 2333059"/>
              <a:gd name="connsiteY13" fmla="*/ 1845891 h 2333059"/>
              <a:gd name="connsiteX14" fmla="*/ 116495 w 2333059"/>
              <a:gd name="connsiteY14" fmla="*/ 1626519 h 2333059"/>
              <a:gd name="connsiteX15" fmla="*/ 378436 w 2333059"/>
              <a:gd name="connsiteY15" fmla="*/ 1380297 h 2333059"/>
              <a:gd name="connsiteX16" fmla="*/ 378436 w 2333059"/>
              <a:gd name="connsiteY16" fmla="*/ 952761 h 2333059"/>
              <a:gd name="connsiteX17" fmla="*/ 116495 w 2333059"/>
              <a:gd name="connsiteY17" fmla="*/ 706540 h 2333059"/>
              <a:gd name="connsiteX18" fmla="*/ 243150 w 2333059"/>
              <a:gd name="connsiteY18" fmla="*/ 487168 h 2333059"/>
              <a:gd name="connsiteX19" fmla="*/ 587355 w 2333059"/>
              <a:gd name="connsiteY19" fmla="*/ 590905 h 2333059"/>
              <a:gd name="connsiteX20" fmla="*/ 957612 w 2333059"/>
              <a:gd name="connsiteY20" fmla="*/ 377137 h 2333059"/>
              <a:gd name="connsiteX21" fmla="*/ 1039875 w 2333059"/>
              <a:gd name="connsiteY21" fmla="*/ 27178 h 2333059"/>
              <a:gd name="connsiteX22" fmla="*/ 1293184 w 2333059"/>
              <a:gd name="connsiteY22" fmla="*/ 27178 h 2333059"/>
              <a:gd name="connsiteX23" fmla="*/ 1375448 w 2333059"/>
              <a:gd name="connsiteY23" fmla="*/ 377137 h 2333059"/>
              <a:gd name="connsiteX24" fmla="*/ 1745705 w 2333059"/>
              <a:gd name="connsiteY24" fmla="*/ 590905 h 2333059"/>
              <a:gd name="connsiteX25" fmla="*/ 1745704 w 2333059"/>
              <a:gd name="connsiteY25" fmla="*/ 590905 h 23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33059" h="2333059">
                <a:moveTo>
                  <a:pt x="1745704" y="590905"/>
                </a:moveTo>
                <a:lnTo>
                  <a:pt x="2089909" y="487168"/>
                </a:lnTo>
                <a:lnTo>
                  <a:pt x="2216564" y="706540"/>
                </a:lnTo>
                <a:lnTo>
                  <a:pt x="1954623" y="952762"/>
                </a:lnTo>
                <a:cubicBezTo>
                  <a:pt x="1992593" y="1092745"/>
                  <a:pt x="1992593" y="1240315"/>
                  <a:pt x="1954623" y="1380298"/>
                </a:cubicBezTo>
                <a:lnTo>
                  <a:pt x="2216564" y="1626519"/>
                </a:lnTo>
                <a:lnTo>
                  <a:pt x="2089909" y="1845891"/>
                </a:lnTo>
                <a:lnTo>
                  <a:pt x="1745704" y="1742154"/>
                </a:lnTo>
                <a:cubicBezTo>
                  <a:pt x="1643460" y="1845028"/>
                  <a:pt x="1515661" y="1918813"/>
                  <a:pt x="1375447" y="1955922"/>
                </a:cubicBezTo>
                <a:lnTo>
                  <a:pt x="1293184" y="2305881"/>
                </a:lnTo>
                <a:lnTo>
                  <a:pt x="1039875" y="2305881"/>
                </a:lnTo>
                <a:lnTo>
                  <a:pt x="957611" y="1955922"/>
                </a:lnTo>
                <a:cubicBezTo>
                  <a:pt x="817397" y="1918813"/>
                  <a:pt x="689598" y="1845028"/>
                  <a:pt x="587354" y="1742154"/>
                </a:cubicBezTo>
                <a:lnTo>
                  <a:pt x="243150" y="1845891"/>
                </a:lnTo>
                <a:lnTo>
                  <a:pt x="116495" y="1626519"/>
                </a:lnTo>
                <a:lnTo>
                  <a:pt x="378436" y="1380297"/>
                </a:lnTo>
                <a:cubicBezTo>
                  <a:pt x="340466" y="1240314"/>
                  <a:pt x="340466" y="1092744"/>
                  <a:pt x="378436" y="952761"/>
                </a:cubicBezTo>
                <a:lnTo>
                  <a:pt x="116495" y="706540"/>
                </a:lnTo>
                <a:lnTo>
                  <a:pt x="243150" y="487168"/>
                </a:lnTo>
                <a:lnTo>
                  <a:pt x="587355" y="590905"/>
                </a:lnTo>
                <a:cubicBezTo>
                  <a:pt x="689599" y="488031"/>
                  <a:pt x="817398" y="414246"/>
                  <a:pt x="957612" y="377137"/>
                </a:cubicBezTo>
                <a:lnTo>
                  <a:pt x="1039875" y="27178"/>
                </a:lnTo>
                <a:lnTo>
                  <a:pt x="1293184" y="27178"/>
                </a:lnTo>
                <a:lnTo>
                  <a:pt x="1375448" y="377137"/>
                </a:lnTo>
                <a:cubicBezTo>
                  <a:pt x="1515662" y="414246"/>
                  <a:pt x="1643461" y="488031"/>
                  <a:pt x="1745705" y="590905"/>
                </a:cubicBezTo>
                <a:lnTo>
                  <a:pt x="1745704" y="590905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265" tIns="632815" rIns="629265" bIns="6328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3300" kern="1200" dirty="0"/>
              <a:t>.</a:t>
            </a:r>
            <a:r>
              <a:rPr lang="en-US" altLang="ko-KR" sz="3300" kern="1200" dirty="0" err="1"/>
              <a:t>jsp</a:t>
            </a:r>
            <a:endParaRPr lang="en-US" altLang="ko-KR" sz="3300" kern="1200" dirty="0"/>
          </a:p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3300" kern="1200" dirty="0"/>
              <a:t>42</a:t>
            </a:r>
            <a:endParaRPr lang="ko-KR" altLang="en-US" sz="3300" kern="1200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97B129B-58BF-4CCF-857C-2A3EA87D8F40}"/>
              </a:ext>
            </a:extLst>
          </p:cNvPr>
          <p:cNvSpPr/>
          <p:nvPr/>
        </p:nvSpPr>
        <p:spPr>
          <a:xfrm>
            <a:off x="3131840" y="764704"/>
            <a:ext cx="2927735" cy="2914038"/>
          </a:xfrm>
          <a:custGeom>
            <a:avLst/>
            <a:gdLst>
              <a:gd name="connsiteX0" fmla="*/ 1786703 w 2386546"/>
              <a:gd name="connsiteY0" fmla="*/ 602125 h 2377360"/>
              <a:gd name="connsiteX1" fmla="*/ 2137191 w 2386546"/>
              <a:gd name="connsiteY1" fmla="*/ 495581 h 2377360"/>
              <a:gd name="connsiteX2" fmla="*/ 2267079 w 2386546"/>
              <a:gd name="connsiteY2" fmla="*/ 719320 h 2377360"/>
              <a:gd name="connsiteX3" fmla="*/ 2000764 w 2386546"/>
              <a:gd name="connsiteY3" fmla="*/ 970853 h 2377360"/>
              <a:gd name="connsiteX4" fmla="*/ 2000764 w 2386546"/>
              <a:gd name="connsiteY4" fmla="*/ 1406507 h 2377360"/>
              <a:gd name="connsiteX5" fmla="*/ 2267079 w 2386546"/>
              <a:gd name="connsiteY5" fmla="*/ 1658040 h 2377360"/>
              <a:gd name="connsiteX6" fmla="*/ 2137191 w 2386546"/>
              <a:gd name="connsiteY6" fmla="*/ 1881779 h 2377360"/>
              <a:gd name="connsiteX7" fmla="*/ 1786703 w 2386546"/>
              <a:gd name="connsiteY7" fmla="*/ 1775235 h 2377360"/>
              <a:gd name="connsiteX8" fmla="*/ 1407333 w 2386546"/>
              <a:gd name="connsiteY8" fmla="*/ 1993062 h 2377360"/>
              <a:gd name="connsiteX9" fmla="*/ 1323508 w 2386546"/>
              <a:gd name="connsiteY9" fmla="*/ 2349666 h 2377360"/>
              <a:gd name="connsiteX10" fmla="*/ 1063038 w 2386546"/>
              <a:gd name="connsiteY10" fmla="*/ 2349666 h 2377360"/>
              <a:gd name="connsiteX11" fmla="*/ 979212 w 2386546"/>
              <a:gd name="connsiteY11" fmla="*/ 1993062 h 2377360"/>
              <a:gd name="connsiteX12" fmla="*/ 599842 w 2386546"/>
              <a:gd name="connsiteY12" fmla="*/ 1775235 h 2377360"/>
              <a:gd name="connsiteX13" fmla="*/ 249355 w 2386546"/>
              <a:gd name="connsiteY13" fmla="*/ 1881779 h 2377360"/>
              <a:gd name="connsiteX14" fmla="*/ 119467 w 2386546"/>
              <a:gd name="connsiteY14" fmla="*/ 1658040 h 2377360"/>
              <a:gd name="connsiteX15" fmla="*/ 385782 w 2386546"/>
              <a:gd name="connsiteY15" fmla="*/ 1406507 h 2377360"/>
              <a:gd name="connsiteX16" fmla="*/ 385782 w 2386546"/>
              <a:gd name="connsiteY16" fmla="*/ 970853 h 2377360"/>
              <a:gd name="connsiteX17" fmla="*/ 119467 w 2386546"/>
              <a:gd name="connsiteY17" fmla="*/ 719320 h 2377360"/>
              <a:gd name="connsiteX18" fmla="*/ 249355 w 2386546"/>
              <a:gd name="connsiteY18" fmla="*/ 495581 h 2377360"/>
              <a:gd name="connsiteX19" fmla="*/ 599843 w 2386546"/>
              <a:gd name="connsiteY19" fmla="*/ 602125 h 2377360"/>
              <a:gd name="connsiteX20" fmla="*/ 979213 w 2386546"/>
              <a:gd name="connsiteY20" fmla="*/ 384298 h 2377360"/>
              <a:gd name="connsiteX21" fmla="*/ 1063038 w 2386546"/>
              <a:gd name="connsiteY21" fmla="*/ 27694 h 2377360"/>
              <a:gd name="connsiteX22" fmla="*/ 1323508 w 2386546"/>
              <a:gd name="connsiteY22" fmla="*/ 27694 h 2377360"/>
              <a:gd name="connsiteX23" fmla="*/ 1407334 w 2386546"/>
              <a:gd name="connsiteY23" fmla="*/ 384298 h 2377360"/>
              <a:gd name="connsiteX24" fmla="*/ 1786704 w 2386546"/>
              <a:gd name="connsiteY24" fmla="*/ 602125 h 2377360"/>
              <a:gd name="connsiteX25" fmla="*/ 1786703 w 2386546"/>
              <a:gd name="connsiteY25" fmla="*/ 602125 h 237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86546" h="2377360">
                <a:moveTo>
                  <a:pt x="1537623" y="601152"/>
                </a:moveTo>
                <a:lnTo>
                  <a:pt x="1791735" y="443186"/>
                </a:lnTo>
                <a:lnTo>
                  <a:pt x="1941578" y="592073"/>
                </a:lnTo>
                <a:lnTo>
                  <a:pt x="1784569" y="846522"/>
                </a:lnTo>
                <a:cubicBezTo>
                  <a:pt x="1845445" y="950713"/>
                  <a:pt x="1877248" y="1069211"/>
                  <a:pt x="1876709" y="1189831"/>
                </a:cubicBezTo>
                <a:lnTo>
                  <a:pt x="2140114" y="1331814"/>
                </a:lnTo>
                <a:lnTo>
                  <a:pt x="2084912" y="1535553"/>
                </a:lnTo>
                <a:lnTo>
                  <a:pt x="1785732" y="1525600"/>
                </a:lnTo>
                <a:cubicBezTo>
                  <a:pt x="1725214" y="1630328"/>
                  <a:pt x="1637758" y="1717226"/>
                  <a:pt x="1532358" y="1777359"/>
                </a:cubicBezTo>
                <a:lnTo>
                  <a:pt x="1541614" y="2076074"/>
                </a:lnTo>
                <a:lnTo>
                  <a:pt x="1336021" y="2131073"/>
                </a:lnTo>
                <a:lnTo>
                  <a:pt x="1194435" y="1867758"/>
                </a:lnTo>
                <a:cubicBezTo>
                  <a:pt x="1073041" y="1868295"/>
                  <a:pt x="953783" y="1836695"/>
                  <a:pt x="848922" y="1776208"/>
                </a:cubicBezTo>
                <a:lnTo>
                  <a:pt x="594811" y="1934174"/>
                </a:lnTo>
                <a:lnTo>
                  <a:pt x="444968" y="1785287"/>
                </a:lnTo>
                <a:lnTo>
                  <a:pt x="601977" y="1530838"/>
                </a:lnTo>
                <a:cubicBezTo>
                  <a:pt x="541101" y="1426647"/>
                  <a:pt x="509298" y="1308149"/>
                  <a:pt x="509837" y="1187529"/>
                </a:cubicBezTo>
                <a:lnTo>
                  <a:pt x="246432" y="1045546"/>
                </a:lnTo>
                <a:lnTo>
                  <a:pt x="301634" y="841807"/>
                </a:lnTo>
                <a:lnTo>
                  <a:pt x="600814" y="851760"/>
                </a:lnTo>
                <a:cubicBezTo>
                  <a:pt x="661332" y="747032"/>
                  <a:pt x="748788" y="660134"/>
                  <a:pt x="854188" y="600001"/>
                </a:cubicBezTo>
                <a:lnTo>
                  <a:pt x="844932" y="301286"/>
                </a:lnTo>
                <a:lnTo>
                  <a:pt x="1050525" y="246287"/>
                </a:lnTo>
                <a:lnTo>
                  <a:pt x="1192111" y="509602"/>
                </a:lnTo>
                <a:cubicBezTo>
                  <a:pt x="1313505" y="509065"/>
                  <a:pt x="1432763" y="540665"/>
                  <a:pt x="1537624" y="601152"/>
                </a:cubicBezTo>
                <a:lnTo>
                  <a:pt x="1537623" y="601152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832888" tIns="831128" rIns="832888" bIns="831129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300" dirty="0"/>
              <a:t>Table</a:t>
            </a:r>
          </a:p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300" dirty="0"/>
              <a:t>14</a:t>
            </a:r>
          </a:p>
        </p:txBody>
      </p:sp>
      <p:sp>
        <p:nvSpPr>
          <p:cNvPr id="9" name="화살표: 원형 8">
            <a:extLst>
              <a:ext uri="{FF2B5EF4-FFF2-40B4-BE49-F238E27FC236}">
                <a16:creationId xmlns:a16="http://schemas.microsoft.com/office/drawing/2014/main" id="{194420F1-4FF8-4F40-9600-A50BE8B41BD1}"/>
              </a:ext>
            </a:extLst>
          </p:cNvPr>
          <p:cNvSpPr/>
          <p:nvPr/>
        </p:nvSpPr>
        <p:spPr>
          <a:xfrm>
            <a:off x="5496252" y="2959779"/>
            <a:ext cx="4116308" cy="4106184"/>
          </a:xfrm>
          <a:prstGeom prst="circularArrow">
            <a:avLst>
              <a:gd name="adj1" fmla="val 4687"/>
              <a:gd name="adj2" fmla="val 299029"/>
              <a:gd name="adj3" fmla="val 2545110"/>
              <a:gd name="adj4" fmla="val 15800276"/>
              <a:gd name="adj5" fmla="val 5469"/>
            </a:avLst>
          </a:pr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도형 9">
            <a:extLst>
              <a:ext uri="{FF2B5EF4-FFF2-40B4-BE49-F238E27FC236}">
                <a16:creationId xmlns:a16="http://schemas.microsoft.com/office/drawing/2014/main" id="{8DDDAF53-48DB-4427-B5FE-D25403B401AB}"/>
              </a:ext>
            </a:extLst>
          </p:cNvPr>
          <p:cNvSpPr/>
          <p:nvPr/>
        </p:nvSpPr>
        <p:spPr>
          <a:xfrm>
            <a:off x="1763688" y="2070729"/>
            <a:ext cx="2990755" cy="298339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3071725C-DF0A-481F-82B0-F652F3BFD729}"/>
              </a:ext>
            </a:extLst>
          </p:cNvPr>
          <p:cNvSpPr/>
          <p:nvPr/>
        </p:nvSpPr>
        <p:spPr>
          <a:xfrm>
            <a:off x="2957800" y="476672"/>
            <a:ext cx="3224636" cy="321670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noFill/>
          <a:ln>
            <a:noFill/>
          </a:ln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37BA8F59-2289-43E6-9546-B294052BD8B9}"/>
              </a:ext>
            </a:extLst>
          </p:cNvPr>
          <p:cNvGraphicFramePr/>
          <p:nvPr/>
        </p:nvGraphicFramePr>
        <p:xfrm>
          <a:off x="971600" y="764704"/>
          <a:ext cx="290247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7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ccel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accel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CFA85AC-149F-4638-BF37-BA7519A227BF}"/>
              </a:ext>
            </a:extLst>
          </p:cNvPr>
          <p:cNvGrpSpPr/>
          <p:nvPr/>
        </p:nvGrpSpPr>
        <p:grpSpPr>
          <a:xfrm>
            <a:off x="1903472" y="694401"/>
            <a:ext cx="5265046" cy="5073662"/>
            <a:chOff x="1903472" y="694401"/>
            <a:chExt cx="5265046" cy="5073662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02C933F2-D3F5-4FC3-B73D-F55BC6396D30}"/>
                </a:ext>
              </a:extLst>
            </p:cNvPr>
            <p:cNvSpPr/>
            <p:nvPr/>
          </p:nvSpPr>
          <p:spPr>
            <a:xfrm>
              <a:off x="2431460" y="1323004"/>
              <a:ext cx="4209071" cy="4209071"/>
            </a:xfrm>
            <a:prstGeom prst="blockArc">
              <a:avLst>
                <a:gd name="adj1" fmla="val 11880000"/>
                <a:gd name="adj2" fmla="val 16200000"/>
                <a:gd name="adj3" fmla="val 4635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id="{C79ACF03-DF56-4F49-A5F2-FF1729DF459C}"/>
                </a:ext>
              </a:extLst>
            </p:cNvPr>
            <p:cNvSpPr/>
            <p:nvPr/>
          </p:nvSpPr>
          <p:spPr>
            <a:xfrm>
              <a:off x="2431460" y="1323004"/>
              <a:ext cx="4209071" cy="4209071"/>
            </a:xfrm>
            <a:prstGeom prst="blockArc">
              <a:avLst>
                <a:gd name="adj1" fmla="val 7560000"/>
                <a:gd name="adj2" fmla="val 11880000"/>
                <a:gd name="adj3" fmla="val 4635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F65390BD-9B6F-445E-AFA8-88394FC41593}"/>
                </a:ext>
              </a:extLst>
            </p:cNvPr>
            <p:cNvSpPr/>
            <p:nvPr/>
          </p:nvSpPr>
          <p:spPr>
            <a:xfrm>
              <a:off x="2431460" y="1323004"/>
              <a:ext cx="4209071" cy="4209071"/>
            </a:xfrm>
            <a:prstGeom prst="blockArc">
              <a:avLst>
                <a:gd name="adj1" fmla="val 3240000"/>
                <a:gd name="adj2" fmla="val 7560000"/>
                <a:gd name="adj3" fmla="val 4635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ACAE4F76-D9D5-4820-B6D6-0956EAB39CB9}"/>
                </a:ext>
              </a:extLst>
            </p:cNvPr>
            <p:cNvSpPr/>
            <p:nvPr/>
          </p:nvSpPr>
          <p:spPr>
            <a:xfrm>
              <a:off x="2431460" y="1323004"/>
              <a:ext cx="4209071" cy="4209071"/>
            </a:xfrm>
            <a:prstGeom prst="blockArc">
              <a:avLst>
                <a:gd name="adj1" fmla="val 20520000"/>
                <a:gd name="adj2" fmla="val 3240000"/>
                <a:gd name="adj3" fmla="val 4635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0CB87C3D-95E1-45CD-AB2D-1CE116853FDC}"/>
                </a:ext>
              </a:extLst>
            </p:cNvPr>
            <p:cNvSpPr/>
            <p:nvPr/>
          </p:nvSpPr>
          <p:spPr>
            <a:xfrm>
              <a:off x="2431460" y="1323004"/>
              <a:ext cx="4209071" cy="4209071"/>
            </a:xfrm>
            <a:prstGeom prst="blockArc">
              <a:avLst>
                <a:gd name="adj1" fmla="val 16200000"/>
                <a:gd name="adj2" fmla="val 20520000"/>
                <a:gd name="adj3" fmla="val 4635"/>
              </a:avLst>
            </a:pr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2C79AC4-0D9A-45BD-9AEB-CBC7F2F97C03}"/>
                </a:ext>
              </a:extLst>
            </p:cNvPr>
            <p:cNvSpPr/>
            <p:nvPr/>
          </p:nvSpPr>
          <p:spPr>
            <a:xfrm>
              <a:off x="3568318" y="2459862"/>
              <a:ext cx="1935355" cy="1935355"/>
            </a:xfrm>
            <a:custGeom>
              <a:avLst/>
              <a:gdLst>
                <a:gd name="connsiteX0" fmla="*/ 0 w 1935355"/>
                <a:gd name="connsiteY0" fmla="*/ 967678 h 1935355"/>
                <a:gd name="connsiteX1" fmla="*/ 967678 w 1935355"/>
                <a:gd name="connsiteY1" fmla="*/ 0 h 1935355"/>
                <a:gd name="connsiteX2" fmla="*/ 1935356 w 1935355"/>
                <a:gd name="connsiteY2" fmla="*/ 967678 h 1935355"/>
                <a:gd name="connsiteX3" fmla="*/ 967678 w 1935355"/>
                <a:gd name="connsiteY3" fmla="*/ 1935356 h 1935355"/>
                <a:gd name="connsiteX4" fmla="*/ 0 w 1935355"/>
                <a:gd name="connsiteY4" fmla="*/ 967678 h 193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355" h="1935355">
                  <a:moveTo>
                    <a:pt x="0" y="967678"/>
                  </a:moveTo>
                  <a:cubicBezTo>
                    <a:pt x="0" y="433244"/>
                    <a:pt x="433244" y="0"/>
                    <a:pt x="967678" y="0"/>
                  </a:cubicBezTo>
                  <a:cubicBezTo>
                    <a:pt x="1502112" y="0"/>
                    <a:pt x="1935356" y="433244"/>
                    <a:pt x="1935356" y="967678"/>
                  </a:cubicBezTo>
                  <a:cubicBezTo>
                    <a:pt x="1935356" y="1502112"/>
                    <a:pt x="1502112" y="1935356"/>
                    <a:pt x="967678" y="1935356"/>
                  </a:cubicBezTo>
                  <a:cubicBezTo>
                    <a:pt x="433244" y="1935356"/>
                    <a:pt x="0" y="1502112"/>
                    <a:pt x="0" y="967678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2796" tIns="322796" rIns="322796" bIns="322796" numCol="1" spcCol="1270" anchor="ctr" anchorCtr="0">
              <a:noAutofit/>
            </a:bodyPr>
            <a:lstStyle/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100" kern="1200" dirty="0"/>
                <a:t>MONO</a:t>
              </a:r>
            </a:p>
            <a:p>
              <a:pPr marL="0" lvl="0" indent="0" algn="ctr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100" kern="1200" dirty="0"/>
                <a:t>MOA</a:t>
              </a:r>
              <a:endParaRPr lang="ko-KR" altLang="en-US" sz="31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AF98E292-3BF2-4C12-B58B-D415BF21B58F}"/>
                </a:ext>
              </a:extLst>
            </p:cNvPr>
            <p:cNvSpPr/>
            <p:nvPr/>
          </p:nvSpPr>
          <p:spPr>
            <a:xfrm>
              <a:off x="3858621" y="694401"/>
              <a:ext cx="1354748" cy="1354748"/>
            </a:xfrm>
            <a:custGeom>
              <a:avLst/>
              <a:gdLst>
                <a:gd name="connsiteX0" fmla="*/ 0 w 1354748"/>
                <a:gd name="connsiteY0" fmla="*/ 677374 h 1354748"/>
                <a:gd name="connsiteX1" fmla="*/ 677374 w 1354748"/>
                <a:gd name="connsiteY1" fmla="*/ 0 h 1354748"/>
                <a:gd name="connsiteX2" fmla="*/ 1354748 w 1354748"/>
                <a:gd name="connsiteY2" fmla="*/ 677374 h 1354748"/>
                <a:gd name="connsiteX3" fmla="*/ 677374 w 1354748"/>
                <a:gd name="connsiteY3" fmla="*/ 1354748 h 1354748"/>
                <a:gd name="connsiteX4" fmla="*/ 0 w 1354748"/>
                <a:gd name="connsiteY4" fmla="*/ 677374 h 135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748" h="1354748">
                  <a:moveTo>
                    <a:pt x="0" y="677374"/>
                  </a:moveTo>
                  <a:cubicBezTo>
                    <a:pt x="0" y="303271"/>
                    <a:pt x="303271" y="0"/>
                    <a:pt x="677374" y="0"/>
                  </a:cubicBezTo>
                  <a:cubicBezTo>
                    <a:pt x="1051477" y="0"/>
                    <a:pt x="1354748" y="303271"/>
                    <a:pt x="1354748" y="677374"/>
                  </a:cubicBezTo>
                  <a:cubicBezTo>
                    <a:pt x="1354748" y="1051477"/>
                    <a:pt x="1051477" y="1354748"/>
                    <a:pt x="677374" y="1354748"/>
                  </a:cubicBezTo>
                  <a:cubicBezTo>
                    <a:pt x="303271" y="1354748"/>
                    <a:pt x="0" y="1051477"/>
                    <a:pt x="0" y="67737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608" tIns="227608" rIns="227608" bIns="227608" numCol="1" spcCol="1270" anchor="ctr" anchorCtr="0">
              <a:noAutofit/>
            </a:bodyPr>
            <a:lstStyle/>
            <a:p>
              <a:pPr marL="0" lvl="0" indent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kern="1200" dirty="0"/>
                <a:t>캡틴</a:t>
              </a:r>
              <a:endParaRPr lang="en-US" altLang="ko-KR" sz="2300" kern="1200" dirty="0"/>
            </a:p>
            <a:p>
              <a:pPr marL="0" lvl="0" indent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kern="1200" dirty="0"/>
                <a:t>한수연</a:t>
              </a: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669BBBB-AB90-4220-8BE7-F6AD5C063028}"/>
                </a:ext>
              </a:extLst>
            </p:cNvPr>
            <p:cNvSpPr/>
            <p:nvPr/>
          </p:nvSpPr>
          <p:spPr>
            <a:xfrm>
              <a:off x="5813770" y="2114899"/>
              <a:ext cx="1354748" cy="1354748"/>
            </a:xfrm>
            <a:custGeom>
              <a:avLst/>
              <a:gdLst>
                <a:gd name="connsiteX0" fmla="*/ 0 w 1354748"/>
                <a:gd name="connsiteY0" fmla="*/ 677374 h 1354748"/>
                <a:gd name="connsiteX1" fmla="*/ 677374 w 1354748"/>
                <a:gd name="connsiteY1" fmla="*/ 0 h 1354748"/>
                <a:gd name="connsiteX2" fmla="*/ 1354748 w 1354748"/>
                <a:gd name="connsiteY2" fmla="*/ 677374 h 1354748"/>
                <a:gd name="connsiteX3" fmla="*/ 677374 w 1354748"/>
                <a:gd name="connsiteY3" fmla="*/ 1354748 h 1354748"/>
                <a:gd name="connsiteX4" fmla="*/ 0 w 1354748"/>
                <a:gd name="connsiteY4" fmla="*/ 677374 h 135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748" h="1354748">
                  <a:moveTo>
                    <a:pt x="0" y="677374"/>
                  </a:moveTo>
                  <a:cubicBezTo>
                    <a:pt x="0" y="303271"/>
                    <a:pt x="303271" y="0"/>
                    <a:pt x="677374" y="0"/>
                  </a:cubicBezTo>
                  <a:cubicBezTo>
                    <a:pt x="1051477" y="0"/>
                    <a:pt x="1354748" y="303271"/>
                    <a:pt x="1354748" y="677374"/>
                  </a:cubicBezTo>
                  <a:cubicBezTo>
                    <a:pt x="1354748" y="1051477"/>
                    <a:pt x="1051477" y="1354748"/>
                    <a:pt x="677374" y="1354748"/>
                  </a:cubicBezTo>
                  <a:cubicBezTo>
                    <a:pt x="303271" y="1354748"/>
                    <a:pt x="0" y="1051477"/>
                    <a:pt x="0" y="67737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608" tIns="227608" rIns="227608" bIns="227608" numCol="1" spcCol="1270" anchor="ctr" anchorCtr="0">
              <a:noAutofit/>
            </a:bodyPr>
            <a:lstStyle/>
            <a:p>
              <a:pPr marL="0" lvl="0" indent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kern="1200" dirty="0" err="1"/>
                <a:t>오른팔최다연</a:t>
              </a:r>
              <a:endParaRPr lang="ko-KR" altLang="en-US" sz="2300" kern="1200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AE0502F-2048-4C19-9016-C7CCAA145DEC}"/>
                </a:ext>
              </a:extLst>
            </p:cNvPr>
            <p:cNvSpPr/>
            <p:nvPr/>
          </p:nvSpPr>
          <p:spPr>
            <a:xfrm>
              <a:off x="5066969" y="4413315"/>
              <a:ext cx="1354748" cy="1354748"/>
            </a:xfrm>
            <a:custGeom>
              <a:avLst/>
              <a:gdLst>
                <a:gd name="connsiteX0" fmla="*/ 0 w 1354748"/>
                <a:gd name="connsiteY0" fmla="*/ 677374 h 1354748"/>
                <a:gd name="connsiteX1" fmla="*/ 677374 w 1354748"/>
                <a:gd name="connsiteY1" fmla="*/ 0 h 1354748"/>
                <a:gd name="connsiteX2" fmla="*/ 1354748 w 1354748"/>
                <a:gd name="connsiteY2" fmla="*/ 677374 h 1354748"/>
                <a:gd name="connsiteX3" fmla="*/ 677374 w 1354748"/>
                <a:gd name="connsiteY3" fmla="*/ 1354748 h 1354748"/>
                <a:gd name="connsiteX4" fmla="*/ 0 w 1354748"/>
                <a:gd name="connsiteY4" fmla="*/ 677374 h 135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748" h="1354748">
                  <a:moveTo>
                    <a:pt x="0" y="677374"/>
                  </a:moveTo>
                  <a:cubicBezTo>
                    <a:pt x="0" y="303271"/>
                    <a:pt x="303271" y="0"/>
                    <a:pt x="677374" y="0"/>
                  </a:cubicBezTo>
                  <a:cubicBezTo>
                    <a:pt x="1051477" y="0"/>
                    <a:pt x="1354748" y="303271"/>
                    <a:pt x="1354748" y="677374"/>
                  </a:cubicBezTo>
                  <a:cubicBezTo>
                    <a:pt x="1354748" y="1051477"/>
                    <a:pt x="1051477" y="1354748"/>
                    <a:pt x="677374" y="1354748"/>
                  </a:cubicBezTo>
                  <a:cubicBezTo>
                    <a:pt x="303271" y="1354748"/>
                    <a:pt x="0" y="1051477"/>
                    <a:pt x="0" y="67737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608" tIns="227608" rIns="227608" bIns="227608" numCol="1" spcCol="1270" anchor="ctr" anchorCtr="0">
              <a:noAutofit/>
            </a:bodyPr>
            <a:lstStyle/>
            <a:p>
              <a:pPr marL="0" lvl="0" indent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kern="1200" dirty="0"/>
                <a:t>오른발</a:t>
              </a:r>
              <a:endParaRPr lang="en-US" altLang="ko-KR" sz="2300" kern="1200" dirty="0"/>
            </a:p>
            <a:p>
              <a:pPr marL="0" lvl="0" indent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kern="1200" dirty="0"/>
                <a:t>황진석</a:t>
              </a: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6A71ECB-1A7F-446C-B320-83F6434DD50F}"/>
                </a:ext>
              </a:extLst>
            </p:cNvPr>
            <p:cNvSpPr/>
            <p:nvPr/>
          </p:nvSpPr>
          <p:spPr>
            <a:xfrm>
              <a:off x="2650273" y="4413315"/>
              <a:ext cx="1354748" cy="1354748"/>
            </a:xfrm>
            <a:custGeom>
              <a:avLst/>
              <a:gdLst>
                <a:gd name="connsiteX0" fmla="*/ 0 w 1354748"/>
                <a:gd name="connsiteY0" fmla="*/ 677374 h 1354748"/>
                <a:gd name="connsiteX1" fmla="*/ 677374 w 1354748"/>
                <a:gd name="connsiteY1" fmla="*/ 0 h 1354748"/>
                <a:gd name="connsiteX2" fmla="*/ 1354748 w 1354748"/>
                <a:gd name="connsiteY2" fmla="*/ 677374 h 1354748"/>
                <a:gd name="connsiteX3" fmla="*/ 677374 w 1354748"/>
                <a:gd name="connsiteY3" fmla="*/ 1354748 h 1354748"/>
                <a:gd name="connsiteX4" fmla="*/ 0 w 1354748"/>
                <a:gd name="connsiteY4" fmla="*/ 677374 h 135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748" h="1354748">
                  <a:moveTo>
                    <a:pt x="0" y="677374"/>
                  </a:moveTo>
                  <a:cubicBezTo>
                    <a:pt x="0" y="303271"/>
                    <a:pt x="303271" y="0"/>
                    <a:pt x="677374" y="0"/>
                  </a:cubicBezTo>
                  <a:cubicBezTo>
                    <a:pt x="1051477" y="0"/>
                    <a:pt x="1354748" y="303271"/>
                    <a:pt x="1354748" y="677374"/>
                  </a:cubicBezTo>
                  <a:cubicBezTo>
                    <a:pt x="1354748" y="1051477"/>
                    <a:pt x="1051477" y="1354748"/>
                    <a:pt x="677374" y="1354748"/>
                  </a:cubicBezTo>
                  <a:cubicBezTo>
                    <a:pt x="303271" y="1354748"/>
                    <a:pt x="0" y="1051477"/>
                    <a:pt x="0" y="67737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608" tIns="227608" rIns="227608" bIns="227608" numCol="1" spcCol="1270" anchor="ctr" anchorCtr="0">
              <a:noAutofit/>
            </a:bodyPr>
            <a:lstStyle/>
            <a:p>
              <a:pPr marL="0" lvl="0" indent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kern="1200" dirty="0"/>
                <a:t>왼발</a:t>
              </a:r>
              <a:endParaRPr lang="en-US" altLang="ko-KR" sz="2300" kern="1200" dirty="0"/>
            </a:p>
            <a:p>
              <a:pPr marL="0" lvl="0" indent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kern="1200" dirty="0" err="1"/>
                <a:t>우병환</a:t>
              </a:r>
              <a:endParaRPr lang="ko-KR" altLang="en-US" sz="2300" kern="1200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071F299-0018-4A7B-8FD5-521EC8CAAD4B}"/>
                </a:ext>
              </a:extLst>
            </p:cNvPr>
            <p:cNvSpPr/>
            <p:nvPr/>
          </p:nvSpPr>
          <p:spPr>
            <a:xfrm>
              <a:off x="1903472" y="2114899"/>
              <a:ext cx="1354748" cy="1354748"/>
            </a:xfrm>
            <a:custGeom>
              <a:avLst/>
              <a:gdLst>
                <a:gd name="connsiteX0" fmla="*/ 0 w 1354748"/>
                <a:gd name="connsiteY0" fmla="*/ 677374 h 1354748"/>
                <a:gd name="connsiteX1" fmla="*/ 677374 w 1354748"/>
                <a:gd name="connsiteY1" fmla="*/ 0 h 1354748"/>
                <a:gd name="connsiteX2" fmla="*/ 1354748 w 1354748"/>
                <a:gd name="connsiteY2" fmla="*/ 677374 h 1354748"/>
                <a:gd name="connsiteX3" fmla="*/ 677374 w 1354748"/>
                <a:gd name="connsiteY3" fmla="*/ 1354748 h 1354748"/>
                <a:gd name="connsiteX4" fmla="*/ 0 w 1354748"/>
                <a:gd name="connsiteY4" fmla="*/ 677374 h 135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748" h="1354748">
                  <a:moveTo>
                    <a:pt x="0" y="677374"/>
                  </a:moveTo>
                  <a:cubicBezTo>
                    <a:pt x="0" y="303271"/>
                    <a:pt x="303271" y="0"/>
                    <a:pt x="677374" y="0"/>
                  </a:cubicBezTo>
                  <a:cubicBezTo>
                    <a:pt x="1051477" y="0"/>
                    <a:pt x="1354748" y="303271"/>
                    <a:pt x="1354748" y="677374"/>
                  </a:cubicBezTo>
                  <a:cubicBezTo>
                    <a:pt x="1354748" y="1051477"/>
                    <a:pt x="1051477" y="1354748"/>
                    <a:pt x="677374" y="1354748"/>
                  </a:cubicBezTo>
                  <a:cubicBezTo>
                    <a:pt x="303271" y="1354748"/>
                    <a:pt x="0" y="1051477"/>
                    <a:pt x="0" y="677374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608" tIns="227608" rIns="227608" bIns="227608" numCol="1" spcCol="1270" anchor="ctr" anchorCtr="0">
              <a:noAutofit/>
            </a:bodyPr>
            <a:lstStyle/>
            <a:p>
              <a:pPr marL="0" lvl="0" indent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kern="1200" dirty="0"/>
                <a:t>왼팔</a:t>
              </a:r>
              <a:endParaRPr lang="en-US" altLang="ko-KR" sz="2300" kern="1200" dirty="0"/>
            </a:p>
            <a:p>
              <a:pPr marL="0" lvl="0" indent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kern="1200" dirty="0" err="1"/>
                <a:t>김기은</a:t>
              </a:r>
              <a:endParaRPr lang="ko-KR" altLang="en-US" sz="2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0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654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기능분담</a:t>
            </a:r>
          </a:p>
        </p:txBody>
      </p:sp>
      <p:sp>
        <p:nvSpPr>
          <p:cNvPr id="4" name="nppt_1620954460622665"/>
          <p:cNvSpPr>
            <a:spLocks noGrp="1"/>
          </p:cNvSpPr>
          <p:nvPr>
            <p:ph type="body" idx="1"/>
          </p:nvPr>
        </p:nvSpPr>
        <p:spPr>
          <a:xfrm>
            <a:off x="457200" y="857232"/>
            <a:ext cx="8229600" cy="5236064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r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r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r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algn="l">
              <a:lnSpc>
                <a:spcPct val="100000"/>
              </a:lnSpc>
              <a:buNone/>
            </a:pPr>
            <a:r>
              <a:rPr altLang="ko-KR" dirty="0" err="1">
                <a:latin typeface="+mn-ea"/>
                <a:ea typeface="+mn-ea"/>
              </a:rPr>
              <a:t>계획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단계</a:t>
            </a:r>
            <a:r>
              <a:rPr altLang="ko-KR" dirty="0">
                <a:latin typeface="+mn-ea"/>
                <a:ea typeface="+mn-ea"/>
              </a:rPr>
              <a:t>&gt;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한수연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세부계획서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작성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한수연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우병환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김기은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스토리보드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제작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황진석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최다연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db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설계</a:t>
            </a:r>
            <a:r>
              <a:rPr altLang="ko-KR" dirty="0">
                <a:latin typeface="+mn-ea"/>
                <a:ea typeface="+mn-ea"/>
              </a:rPr>
              <a:t>, SQL </a:t>
            </a:r>
            <a:r>
              <a:rPr altLang="ko-KR" dirty="0" err="1">
                <a:latin typeface="+mn-ea"/>
                <a:ea typeface="+mn-ea"/>
              </a:rPr>
              <a:t>작업</a:t>
            </a:r>
            <a:endParaRPr altLang="ko-KR" dirty="0"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buNone/>
            </a:pPr>
            <a:endParaRPr altLang="ko-KR" dirty="0"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buNone/>
            </a:pPr>
            <a:r>
              <a:rPr altLang="ko-KR" dirty="0">
                <a:latin typeface="+mn-ea"/>
                <a:ea typeface="+mn-ea"/>
              </a:rPr>
              <a:t>뷰 </a:t>
            </a:r>
            <a:r>
              <a:rPr altLang="ko-KR" dirty="0" err="1">
                <a:latin typeface="+mn-ea"/>
                <a:ea typeface="+mn-ea"/>
              </a:rPr>
              <a:t>단계</a:t>
            </a:r>
            <a:r>
              <a:rPr altLang="ko-KR" dirty="0">
                <a:latin typeface="+mn-ea"/>
                <a:ea typeface="+mn-ea"/>
              </a:rPr>
              <a:t>&gt;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한수연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메인페이지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메뉴별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페이지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검색페이지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황진석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-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로그인폼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회원가입폼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아이디찾기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비밀번호찾기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마이페이지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회원탈퇴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회원정보 수정</a:t>
            </a:r>
            <a:r>
              <a:rPr lang="en-US" altLang="ko-KR" dirty="0">
                <a:latin typeface="+mn-ea"/>
                <a:ea typeface="+mn-ea"/>
              </a:rPr>
              <a:t>, 1:1 </a:t>
            </a:r>
            <a:r>
              <a:rPr lang="ko-KR" altLang="en-US" dirty="0">
                <a:latin typeface="+mn-ea"/>
                <a:ea typeface="+mn-ea"/>
              </a:rPr>
              <a:t>문의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리뷰작성</a:t>
            </a:r>
            <a:r>
              <a:rPr lang="en-US" altLang="ko-KR" dirty="0">
                <a:latin typeface="+mn-ea"/>
                <a:ea typeface="+mn-ea"/>
              </a:rPr>
              <a:t>)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최다연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결제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페이지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이벤트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페이지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고객센터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페이지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김기은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전시안내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페이지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검색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페이지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우병환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마이페이지</a:t>
            </a:r>
            <a:r>
              <a:rPr altLang="ko-KR" dirty="0">
                <a:latin typeface="+mn-ea"/>
                <a:ea typeface="+mn-ea"/>
              </a:rPr>
              <a:t> (</a:t>
            </a:r>
            <a:r>
              <a:rPr altLang="ko-KR" dirty="0" err="1">
                <a:latin typeface="+mn-ea"/>
                <a:ea typeface="+mn-ea"/>
              </a:rPr>
              <a:t>메인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구매목록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찜목록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리뷰목록</a:t>
            </a:r>
            <a:r>
              <a:rPr altLang="ko-KR" dirty="0">
                <a:latin typeface="+mn-ea"/>
                <a:ea typeface="+mn-ea"/>
              </a:rPr>
              <a:t>)</a:t>
            </a:r>
          </a:p>
          <a:p>
            <a:pPr marL="0" algn="l">
              <a:lnSpc>
                <a:spcPct val="100000"/>
              </a:lnSpc>
              <a:buNone/>
            </a:pPr>
            <a:endParaRPr altLang="ko-KR" dirty="0"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buNone/>
            </a:pPr>
            <a:r>
              <a:rPr altLang="ko-KR" dirty="0" err="1">
                <a:latin typeface="+mn-ea"/>
                <a:ea typeface="+mn-ea"/>
              </a:rPr>
              <a:t>기능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단계</a:t>
            </a:r>
            <a:r>
              <a:rPr altLang="ko-KR" dirty="0">
                <a:latin typeface="+mn-ea"/>
                <a:ea typeface="+mn-ea"/>
              </a:rPr>
              <a:t>&gt;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한수연</a:t>
            </a:r>
            <a:r>
              <a:rPr altLang="ko-KR" dirty="0">
                <a:latin typeface="+mn-ea"/>
                <a:ea typeface="+mn-ea"/>
              </a:rPr>
              <a:t> - </a:t>
            </a:r>
            <a:r>
              <a:rPr altLang="ko-KR" dirty="0" err="1">
                <a:latin typeface="+mn-ea"/>
                <a:ea typeface="+mn-ea"/>
              </a:rPr>
              <a:t>메인페이지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전시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데이터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최신순으로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가져오기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분류에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따른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전시목록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데이터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가져오기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페이징처리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달력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기능처리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달력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데이터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가져오기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황진석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가입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본인인증</a:t>
            </a:r>
            <a:r>
              <a:rPr altLang="ko-KR" dirty="0">
                <a:latin typeface="+mn-ea"/>
                <a:ea typeface="+mn-ea"/>
              </a:rPr>
              <a:t> 시 </a:t>
            </a:r>
            <a:r>
              <a:rPr altLang="ko-KR" dirty="0" err="1">
                <a:latin typeface="+mn-ea"/>
                <a:ea typeface="+mn-ea"/>
              </a:rPr>
              <a:t>인증번호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전송</a:t>
            </a:r>
            <a:r>
              <a:rPr altLang="ko-KR" dirty="0">
                <a:latin typeface="+mn-ea"/>
                <a:ea typeface="+mn-ea"/>
              </a:rPr>
              <a:t> 및 </a:t>
            </a:r>
            <a:r>
              <a:rPr altLang="ko-KR" dirty="0" err="1">
                <a:latin typeface="+mn-ea"/>
                <a:ea typeface="+mn-ea"/>
              </a:rPr>
              <a:t>처리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가입처리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로그인처리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로그아웃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처리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아이디찾기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비밀번호찾기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개인정보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수정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회원탈퇴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문의게시판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리스트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보기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문의글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작성·수정·삭제처리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게시판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답글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기능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페이징처리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최다연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이벤트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데이터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가져오기</a:t>
            </a:r>
            <a:r>
              <a:rPr altLang="ko-KR" dirty="0">
                <a:latin typeface="+mn-ea"/>
                <a:ea typeface="+mn-ea"/>
              </a:rPr>
              <a:t>, </a:t>
            </a:r>
            <a:r>
              <a:rPr altLang="ko-KR" dirty="0" err="1">
                <a:latin typeface="+mn-ea"/>
                <a:ea typeface="+mn-ea"/>
              </a:rPr>
              <a:t>고객센터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게시판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분류별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데이터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가져오기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김기은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전시안내페이지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조회수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처리</a:t>
            </a:r>
            <a:br>
              <a:rPr lang="en-US" altLang="ko-KR" dirty="0"/>
            </a:br>
            <a:r>
              <a:rPr altLang="ko-KR" dirty="0" err="1">
                <a:latin typeface="+mn-ea"/>
                <a:ea typeface="+mn-ea"/>
              </a:rPr>
              <a:t>우병환</a:t>
            </a:r>
            <a:r>
              <a:rPr altLang="ko-KR" dirty="0">
                <a:latin typeface="+mn-ea"/>
                <a:ea typeface="+mn-ea"/>
              </a:rPr>
              <a:t> - </a:t>
            </a:r>
            <a:r>
              <a:rPr altLang="ko-KR" dirty="0" err="1">
                <a:latin typeface="+mn-ea"/>
                <a:ea typeface="+mn-ea"/>
              </a:rPr>
              <a:t>회원가입시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데이터</a:t>
            </a:r>
            <a:r>
              <a:rPr altLang="ko-KR" dirty="0">
                <a:latin typeface="+mn-ea"/>
                <a:ea typeface="+mn-ea"/>
              </a:rPr>
              <a:t> </a:t>
            </a:r>
            <a:r>
              <a:rPr altLang="ko-KR" dirty="0" err="1">
                <a:latin typeface="+mn-ea"/>
                <a:ea typeface="+mn-ea"/>
              </a:rPr>
              <a:t>적립</a:t>
            </a:r>
            <a:endParaRPr altLang="ko-KR" dirty="0">
              <a:latin typeface="+mn-ea"/>
              <a:ea typeface="+mn-ea"/>
            </a:endParaRPr>
          </a:p>
          <a:p>
            <a:pPr marL="0" algn="l">
              <a:lnSpc>
                <a:spcPct val="100000"/>
              </a:lnSpc>
              <a:buNone/>
            </a:pPr>
            <a:endParaRPr altLang="ko-KR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81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설계작업 er_model</a:t>
            </a:r>
          </a:p>
        </p:txBody>
      </p:sp>
      <p:pic>
        <p:nvPicPr>
          <p:cNvPr id="4" name="nppt_162095446062287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53064"/>
            <a:ext cx="7315200" cy="4151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88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설계작업 erd</a:t>
            </a:r>
          </a:p>
        </p:txBody>
      </p:sp>
      <p:pic>
        <p:nvPicPr>
          <p:cNvPr id="4" name="nppt_1620954460622969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888" y="1438581"/>
            <a:ext cx="8601075" cy="45889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209544606221164"/>
          <p:cNvSpPr>
            <a:spLocks noGrp="1"/>
          </p:cNvSpPr>
          <p:nvPr>
            <p:ph type="title"/>
          </p:nvPr>
        </p:nvSpPr>
        <p:spPr>
          <a:xfrm>
            <a:off x="457200" y="313603"/>
            <a:ext cx="8229600" cy="5825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20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ea typeface="+mj-cs"/>
              </a:rPr>
              <a:t>설계작업 테이블명세서</a:t>
            </a:r>
          </a:p>
        </p:txBody>
      </p:sp>
      <p:pic>
        <p:nvPicPr>
          <p:cNvPr id="4" name="nppt_1620954460622123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4320" y="1040561"/>
            <a:ext cx="4657190" cy="2139236"/>
          </a:xfrm>
          <a:prstGeom prst="rect">
            <a:avLst/>
          </a:prstGeom>
        </p:spPr>
      </p:pic>
      <p:pic>
        <p:nvPicPr>
          <p:cNvPr id="5" name="nppt_16209544606221237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518" y="3419536"/>
            <a:ext cx="4210915" cy="2086421"/>
          </a:xfrm>
          <a:prstGeom prst="rect">
            <a:avLst/>
          </a:prstGeom>
        </p:spPr>
      </p:pic>
      <p:pic>
        <p:nvPicPr>
          <p:cNvPr id="6" name="nppt_1620954460622124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4320" y="3419536"/>
            <a:ext cx="4639540" cy="2132606"/>
          </a:xfrm>
          <a:prstGeom prst="rect">
            <a:avLst/>
          </a:prstGeom>
        </p:spPr>
      </p:pic>
      <p:pic>
        <p:nvPicPr>
          <p:cNvPr id="7" name="nppt_16209544606221247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29" y="1087466"/>
            <a:ext cx="4223904" cy="19804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26758"/>
              </p:ext>
            </p:extLst>
          </p:nvPr>
        </p:nvGraphicFramePr>
        <p:xfrm>
          <a:off x="107504" y="188640"/>
          <a:ext cx="8926314" cy="6552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94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0407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88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반복되는 공통코드를 별도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jsp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파일로 분리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Jsp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include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코드로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2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5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451EDC0-C2E4-400F-B22F-C113FE8CA35C}"/>
              </a:ext>
            </a:extLst>
          </p:cNvPr>
          <p:cNvSpPr txBox="1"/>
          <p:nvPr/>
        </p:nvSpPr>
        <p:spPr>
          <a:xfrm>
            <a:off x="1562964" y="467917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Jsp</a:t>
            </a:r>
            <a:r>
              <a:rPr lang="en-US" altLang="ko-KR" sz="3600" dirty="0"/>
              <a:t> include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9C7A0E-5A53-4982-9AED-64A78B3C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26" y="1058876"/>
            <a:ext cx="1514475" cy="20495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4CC2D0-D5D5-4284-9FA3-B902673C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201" y="1149894"/>
            <a:ext cx="4862909" cy="1958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99E49D-09D4-4A65-8030-DEBD189CC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348337"/>
            <a:ext cx="6048672" cy="3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18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79615"/>
              </p:ext>
            </p:extLst>
          </p:nvPr>
        </p:nvGraphicFramePr>
        <p:xfrm>
          <a:off x="107504" y="116633"/>
          <a:ext cx="8926314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94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157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기 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4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아이디 비번 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메일인증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Util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Class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9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4711EE-819B-4EDE-AA96-3D961977AEF4}"/>
              </a:ext>
            </a:extLst>
          </p:cNvPr>
          <p:cNvSpPr txBox="1"/>
          <p:nvPr/>
        </p:nvSpPr>
        <p:spPr>
          <a:xfrm>
            <a:off x="2627784" y="368307"/>
            <a:ext cx="229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메일인증</a:t>
            </a:r>
            <a:endParaRPr lang="en-US" altLang="ko-KR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FC8F5E-274A-430F-91B2-F459BA51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88" y="1008961"/>
            <a:ext cx="6347787" cy="27417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C0F9F4-72F5-4C7A-A159-F4CF2380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88" y="3933056"/>
            <a:ext cx="6478134" cy="25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8143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8DD4"/>
      </a:hlink>
      <a:folHlink>
        <a:srgbClr val="3F3F3F"/>
      </a:folHlink>
    </a:clrScheme>
    <a:fontScheme name="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789</Words>
  <Application>Microsoft Office PowerPoint</Application>
  <PresentationFormat>화면 슬라이드 쇼(4:3)</PresentationFormat>
  <Paragraphs>115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나눔명조</vt:lpstr>
      <vt:lpstr>Arial</vt:lpstr>
      <vt:lpstr/>
      <vt:lpstr>PowerPoint 프레젠테이션</vt:lpstr>
      <vt:lpstr>프로젝트 소개</vt:lpstr>
      <vt:lpstr>프로젝트 소개</vt:lpstr>
      <vt:lpstr>기능분담</vt:lpstr>
      <vt:lpstr>설계작업 er_model</vt:lpstr>
      <vt:lpstr>설계작업 erd</vt:lpstr>
      <vt:lpstr>설계작업 테이블명세서</vt:lpstr>
      <vt:lpstr>PowerPoint 프레젠테이션</vt:lpstr>
      <vt:lpstr>PowerPoint 프레젠테이션</vt:lpstr>
      <vt:lpstr>PowerPoint 프레젠테이션</vt:lpstr>
      <vt:lpstr>핵심기능-이벤트 게시판</vt:lpstr>
      <vt:lpstr>핵심기능-고객센터 게시판</vt:lpstr>
      <vt:lpstr>핵심기능-고객센터 게시판</vt:lpstr>
      <vt:lpstr>핵심기능-메인페이지</vt:lpstr>
      <vt:lpstr>핵심기능-메인페이지</vt:lpstr>
      <vt:lpstr>핵심기능-메인페이지</vt:lpstr>
      <vt:lpstr>핵심기능-메인페이지(sql)</vt:lpstr>
      <vt:lpstr>핵심기능-메인페이지(Dao)</vt:lpstr>
      <vt:lpstr>핵심기능-메인페이지(controller)</vt:lpstr>
      <vt:lpstr>핵심기능-메인페이지(jsp)</vt:lpstr>
      <vt:lpstr>핵심기능-메뉴별 페이지</vt:lpstr>
      <vt:lpstr>핵심기능-메뉴별페이지(jsp)</vt:lpstr>
      <vt:lpstr>핵심기능-메뉴별페이지(jsp)</vt:lpstr>
      <vt:lpstr>핵심기능-메인페이지(jsp)</vt:lpstr>
      <vt:lpstr>핵심기능-전시안내 페이지</vt:lpstr>
      <vt:lpstr>핵심기능-전시안내 페이지</vt:lpstr>
      <vt:lpstr>핵심기능-전시안내페이지</vt:lpstr>
      <vt:lpstr>핵심기능-전시안내페이지(JSP)</vt:lpstr>
      <vt:lpstr>핵심기능-마이페이지</vt:lpstr>
      <vt:lpstr>핵심기능-마이페이지(sql)</vt:lpstr>
      <vt:lpstr>핵심기능-마이페이지(dao)</vt:lpstr>
      <vt:lpstr>핵심기능-마이페이지(dao)</vt:lpstr>
      <vt:lpstr>핵심기능-마이페이지(jsp)</vt:lpstr>
      <vt:lpstr>개발 후기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제목없는 문서</dc:title>
  <dc:creator>yy(suwiw0)</dc:creator>
  <cp:lastModifiedBy>Administrator</cp:lastModifiedBy>
  <cp:revision>2</cp:revision>
  <dcterms:created xsi:type="dcterms:W3CDTF">2021-05-14T00:48:43Z</dcterms:created>
  <dcterms:modified xsi:type="dcterms:W3CDTF">2021-05-14T05:28:14Z</dcterms:modified>
</cp:coreProperties>
</file>